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handoutMasterIdLst>
    <p:handoutMasterId r:id="rId19"/>
  </p:handoutMasterIdLst>
  <p:sldIdLst>
    <p:sldId id="257" r:id="rId5"/>
    <p:sldId id="270" r:id="rId6"/>
    <p:sldId id="276" r:id="rId7"/>
    <p:sldId id="275" r:id="rId8"/>
    <p:sldId id="277" r:id="rId9"/>
    <p:sldId id="278" r:id="rId10"/>
    <p:sldId id="279" r:id="rId11"/>
    <p:sldId id="280" r:id="rId12"/>
    <p:sldId id="281" r:id="rId13"/>
    <p:sldId id="282" r:id="rId14"/>
    <p:sldId id="283" r:id="rId15"/>
    <p:sldId id="284" r:id="rId16"/>
    <p:sldId id="274" r:id="rId17"/>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je Solle" initials="MS" lastIdx="1" clrIdx="0">
    <p:extLst>
      <p:ext uri="{19B8F6BF-5375-455C-9EA6-DF929625EA0E}">
        <p15:presenceInfo xmlns:p15="http://schemas.microsoft.com/office/powerpoint/2012/main" userId="S::pm.solle@noorderpoort.nl::aa2ec6e0-f6df-41d1-9167-7cd823556c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67" d="100"/>
          <a:sy n="67" d="100"/>
        </p:scale>
        <p:origin x="644" y="48"/>
      </p:cViewPr>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0" d="100"/>
          <a:sy n="90" d="100"/>
        </p:scale>
        <p:origin x="281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C838BD74-03A7-4083-9656-4695B77D0FB3}" type="datetime1">
              <a:rPr lang="nl-NL" smtClean="0"/>
              <a:t>9-10-2019</a:t>
            </a:fld>
            <a:endParaRPr lang="nl-NL"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dirty="0"/>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50AD62A-9EE1-43E3-A7E5-D268F71DF3EB}" type="slidenum">
              <a:rPr lang="nl-NL" smtClean="0"/>
              <a:t>‹nr.›</a:t>
            </a:fld>
            <a:endParaRPr lang="nl-NL" dirty="0"/>
          </a:p>
        </p:txBody>
      </p:sp>
    </p:spTree>
    <p:extLst>
      <p:ext uri="{BB962C8B-B14F-4D97-AF65-F5344CB8AC3E}">
        <p14:creationId xmlns:p14="http://schemas.microsoft.com/office/powerpoint/2010/main" val="14364482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noProof="0"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7814101-8B39-4E53-A2E2-FEE6AEE714ED}" type="datetime1">
              <a:rPr lang="nl-NL" noProof="0" smtClean="0"/>
              <a:t>9-10-2019</a:t>
            </a:fld>
            <a:endParaRPr lang="nl-NL" noProof="0"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nl-NL" noProof="0"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noProof="0"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534C2EF-8A97-4DAF-B099-E567883644D6}" type="slidenum">
              <a:rPr lang="nl-NL" noProof="0" smtClean="0"/>
              <a:t>‹nr.›</a:t>
            </a:fld>
            <a:endParaRPr lang="nl-NL" noProof="0" dirty="0"/>
          </a:p>
        </p:txBody>
      </p:sp>
    </p:spTree>
    <p:extLst>
      <p:ext uri="{BB962C8B-B14F-4D97-AF65-F5344CB8AC3E}">
        <p14:creationId xmlns:p14="http://schemas.microsoft.com/office/powerpoint/2010/main" val="7180911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5534C2EF-8A97-4DAF-B099-E567883644D6}" type="slidenum">
              <a:rPr lang="nl-NL" smtClean="0"/>
              <a:t>1</a:t>
            </a:fld>
            <a:endParaRPr lang="nl-NL" dirty="0"/>
          </a:p>
        </p:txBody>
      </p:sp>
    </p:spTree>
    <p:extLst>
      <p:ext uri="{BB962C8B-B14F-4D97-AF65-F5344CB8AC3E}">
        <p14:creationId xmlns:p14="http://schemas.microsoft.com/office/powerpoint/2010/main" val="1752230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5534C2EF-8A97-4DAF-B099-E567883644D6}" type="slidenum">
              <a:rPr lang="nl-NL" smtClean="0"/>
              <a:t>2</a:t>
            </a:fld>
            <a:endParaRPr lang="nl-NL" dirty="0"/>
          </a:p>
        </p:txBody>
      </p:sp>
    </p:spTree>
    <p:extLst>
      <p:ext uri="{BB962C8B-B14F-4D97-AF65-F5344CB8AC3E}">
        <p14:creationId xmlns:p14="http://schemas.microsoft.com/office/powerpoint/2010/main" val="1326567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5534C2EF-8A97-4DAF-B099-E567883644D6}" type="slidenum">
              <a:rPr lang="nl-NL" smtClean="0"/>
              <a:t>13</a:t>
            </a:fld>
            <a:endParaRPr lang="nl-NL" dirty="0"/>
          </a:p>
        </p:txBody>
      </p:sp>
    </p:spTree>
    <p:extLst>
      <p:ext uri="{BB962C8B-B14F-4D97-AF65-F5344CB8AC3E}">
        <p14:creationId xmlns:p14="http://schemas.microsoft.com/office/powerpoint/2010/main" val="24707497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7" name="Afbeelding 6"/>
          <p:cNvPicPr>
            <a:picLocks noChangeAspect="1"/>
          </p:cNvPicPr>
          <p:nvPr/>
        </p:nvPicPr>
        <p:blipFill rotWithShape="1">
          <a:blip r:embed="rId2" cstate="print">
            <a:extLst>
              <a:ext uri="{28A0092B-C50C-407E-A947-70E740481C1C}">
                <a14:useLocalDpi xmlns:a14="http://schemas.microsoft.com/office/drawing/2010/main" val="0"/>
              </a:ext>
            </a:extLst>
          </a:blip>
          <a:srcRect l="2124" r="323" b="422"/>
          <a:stretch/>
        </p:blipFill>
        <p:spPr>
          <a:xfrm>
            <a:off x="1524" y="1"/>
            <a:ext cx="12188952" cy="6858000"/>
          </a:xfrm>
          <a:prstGeom prst="rect">
            <a:avLst/>
          </a:prstGeom>
        </p:spPr>
      </p:pic>
      <p:sp>
        <p:nvSpPr>
          <p:cNvPr id="2" name="Titel 1"/>
          <p:cNvSpPr>
            <a:spLocks noGrp="1"/>
          </p:cNvSpPr>
          <p:nvPr>
            <p:ph type="ctrTitle"/>
          </p:nvPr>
        </p:nvSpPr>
        <p:spPr>
          <a:xfrm>
            <a:off x="838200" y="533400"/>
            <a:ext cx="8458200" cy="1828800"/>
          </a:xfrm>
        </p:spPr>
        <p:txBody>
          <a:bodyPr rtlCol="0" anchor="b">
            <a:normAutofit/>
          </a:bodyPr>
          <a:lstStyle>
            <a:lvl1pPr algn="l">
              <a:defRPr sz="4400"/>
            </a:lvl1pPr>
          </a:lstStyle>
          <a:p>
            <a:pPr rtl="0"/>
            <a:r>
              <a:rPr lang="nl-NL" noProof="0"/>
              <a:t>Klik om stijl te bewerken</a:t>
            </a:r>
            <a:endParaRPr lang="nl-NL" noProof="0" dirty="0"/>
          </a:p>
        </p:txBody>
      </p:sp>
      <p:sp>
        <p:nvSpPr>
          <p:cNvPr id="3" name="Ondertitel 2"/>
          <p:cNvSpPr>
            <a:spLocks noGrp="1"/>
          </p:cNvSpPr>
          <p:nvPr>
            <p:ph type="subTitle" idx="1"/>
          </p:nvPr>
        </p:nvSpPr>
        <p:spPr>
          <a:xfrm>
            <a:off x="838200" y="2438400"/>
            <a:ext cx="7086600" cy="914400"/>
          </a:xfrm>
        </p:spPr>
        <p:txBody>
          <a:bodyPr rtlCol="0">
            <a:normAutofit/>
          </a:bodyPr>
          <a:lstStyle>
            <a:lvl1pPr marL="0" indent="0" algn="l">
              <a:spcBef>
                <a:spcPts val="1200"/>
              </a:spcBef>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nl-NL" noProof="0"/>
              <a:t>Klikken om de ondertitelstijl van het model te bewerken</a:t>
            </a:r>
            <a:endParaRPr lang="nl-NL" noProof="0" dirty="0"/>
          </a:p>
        </p:txBody>
      </p:sp>
    </p:spTree>
    <p:extLst>
      <p:ext uri="{BB962C8B-B14F-4D97-AF65-F5344CB8AC3E}">
        <p14:creationId xmlns:p14="http://schemas.microsoft.com/office/powerpoint/2010/main" val="4154451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wee afbeeldingen met bijschrift">
    <p:spTree>
      <p:nvGrpSpPr>
        <p:cNvPr id="1" name=""/>
        <p:cNvGrpSpPr/>
        <p:nvPr/>
      </p:nvGrpSpPr>
      <p:grpSpPr>
        <a:xfrm>
          <a:off x="0" y="0"/>
          <a:ext cx="0" cy="0"/>
          <a:chOff x="0" y="0"/>
          <a:chExt cx="0" cy="0"/>
        </a:xfrm>
      </p:grpSpPr>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itel 1"/>
          <p:cNvSpPr>
            <a:spLocks noGrp="1"/>
          </p:cNvSpPr>
          <p:nvPr>
            <p:ph type="title"/>
          </p:nvPr>
        </p:nvSpPr>
        <p:spPr>
          <a:xfrm>
            <a:off x="1028580" y="5791200"/>
            <a:ext cx="8115419" cy="701674"/>
          </a:xfrm>
        </p:spPr>
        <p:txBody>
          <a:bodyPr vert="horz" lIns="91440" tIns="45720" rIns="91440" bIns="45720" rtlCol="0" anchor="b">
            <a:normAutofit/>
          </a:bodyPr>
          <a:lstStyle>
            <a:lvl1pPr>
              <a:defRPr lang="en-US" sz="2400">
                <a:solidFill>
                  <a:schemeClr val="accent1"/>
                </a:solidFill>
              </a:defRPr>
            </a:lvl1pPr>
          </a:lstStyle>
          <a:p>
            <a:pPr lvl="0" rtl="0"/>
            <a:r>
              <a:rPr lang="nl-NL" noProof="0"/>
              <a:t>Klik om stijl te bewerken</a:t>
            </a:r>
            <a:endParaRPr lang="nl-NL" noProof="0" dirty="0"/>
          </a:p>
        </p:txBody>
      </p:sp>
      <p:sp>
        <p:nvSpPr>
          <p:cNvPr id="7" name="Vrije vorm 5"/>
          <p:cNvSpPr>
            <a:spLocks/>
          </p:cNvSpPr>
          <p:nvPr/>
        </p:nvSpPr>
        <p:spPr bwMode="gray">
          <a:xfrm>
            <a:off x="762000"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5" name="Tijdelijke aanduiding voor afbeelding 14" descr="Een lege tijdelijke aanduiding om een afbeelding toe te voegen. Klik op de tijdelijke aanduiding en selecteer de afbeelding die u wilt toevoegen"/>
          <p:cNvSpPr>
            <a:spLocks noGrp="1"/>
          </p:cNvSpPr>
          <p:nvPr>
            <p:ph type="pic" sz="quarter" idx="13"/>
          </p:nvPr>
        </p:nvSpPr>
        <p:spPr>
          <a:xfrm>
            <a:off x="992435"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7" name="Tijdelijke aanduiding voor tekst 16"/>
          <p:cNvSpPr>
            <a:spLocks noGrp="1"/>
          </p:cNvSpPr>
          <p:nvPr>
            <p:ph type="body" sz="quarter" idx="14"/>
          </p:nvPr>
        </p:nvSpPr>
        <p:spPr>
          <a:xfrm>
            <a:off x="1028581" y="5181600"/>
            <a:ext cx="3566160" cy="493776"/>
          </a:xfrm>
        </p:spPr>
        <p:txBody>
          <a:bodyPr rtlCol="0">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nl-NL" noProof="0"/>
              <a:t>Klikken om de tekststijl van het model te bewerken</a:t>
            </a:r>
          </a:p>
        </p:txBody>
      </p:sp>
      <p:sp>
        <p:nvSpPr>
          <p:cNvPr id="18" name="Vrije vorm 5"/>
          <p:cNvSpPr>
            <a:spLocks/>
          </p:cNvSpPr>
          <p:nvPr/>
        </p:nvSpPr>
        <p:spPr bwMode="gray">
          <a:xfrm>
            <a:off x="5300133"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9" name="Tijdelijke aanduiding voor afbeelding 18" descr="Een lege tijdelijke aanduiding om een afbeelding toe te voegen. Klik op de tijdelijke aanduiding en selecteer de afbeelding die u wilt toevoegen"/>
          <p:cNvSpPr>
            <a:spLocks noGrp="1"/>
          </p:cNvSpPr>
          <p:nvPr>
            <p:ph type="pic" sz="quarter" idx="15"/>
          </p:nvPr>
        </p:nvSpPr>
        <p:spPr>
          <a:xfrm>
            <a:off x="5530568"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20" name="Tijdelijke aanduiding voor tekst 16"/>
          <p:cNvSpPr>
            <a:spLocks noGrp="1"/>
          </p:cNvSpPr>
          <p:nvPr>
            <p:ph type="body" sz="quarter" idx="16"/>
          </p:nvPr>
        </p:nvSpPr>
        <p:spPr>
          <a:xfrm>
            <a:off x="5566714" y="5181600"/>
            <a:ext cx="3566160" cy="493776"/>
          </a:xfrm>
        </p:spPr>
        <p:txBody>
          <a:bodyPr rtlCol="0">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nl-NL" noProof="0"/>
              <a:t>Klikken om de tekststijl van het model te bewerken</a:t>
            </a:r>
          </a:p>
        </p:txBody>
      </p:sp>
    </p:spTree>
    <p:extLst>
      <p:ext uri="{BB962C8B-B14F-4D97-AF65-F5344CB8AC3E}">
        <p14:creationId xmlns:p14="http://schemas.microsoft.com/office/powerpoint/2010/main" val="203777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Drie afbeeldingen met bijschrift">
    <p:spTree>
      <p:nvGrpSpPr>
        <p:cNvPr id="1" name=""/>
        <p:cNvGrpSpPr/>
        <p:nvPr/>
      </p:nvGrpSpPr>
      <p:grpSpPr>
        <a:xfrm>
          <a:off x="0" y="0"/>
          <a:ext cx="0" cy="0"/>
          <a:chOff x="0" y="0"/>
          <a:chExt cx="0" cy="0"/>
        </a:xfrm>
      </p:grpSpPr>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itel 1"/>
          <p:cNvSpPr>
            <a:spLocks noGrp="1"/>
          </p:cNvSpPr>
          <p:nvPr>
            <p:ph type="title"/>
          </p:nvPr>
        </p:nvSpPr>
        <p:spPr>
          <a:xfrm>
            <a:off x="1028580" y="5305424"/>
            <a:ext cx="8104083" cy="579921"/>
          </a:xfrm>
        </p:spPr>
        <p:txBody>
          <a:bodyPr rtlCol="0">
            <a:normAutofit/>
          </a:bodyPr>
          <a:lstStyle>
            <a:lvl1pPr>
              <a:defRPr sz="2400">
                <a:solidFill>
                  <a:schemeClr val="accent1"/>
                </a:solidFill>
              </a:defRPr>
            </a:lvl1pPr>
          </a:lstStyle>
          <a:p>
            <a:pPr rtl="0"/>
            <a:r>
              <a:rPr lang="nl-NL" noProof="0"/>
              <a:t>Klik om stijl te bewerken</a:t>
            </a:r>
            <a:endParaRPr lang="nl-NL" noProof="0" dirty="0"/>
          </a:p>
        </p:txBody>
      </p:sp>
      <p:sp>
        <p:nvSpPr>
          <p:cNvPr id="7" name="Vrije vorm 5"/>
          <p:cNvSpPr>
            <a:spLocks/>
          </p:cNvSpPr>
          <p:nvPr/>
        </p:nvSpPr>
        <p:spPr bwMode="gray">
          <a:xfrm>
            <a:off x="762000" y="933449"/>
            <a:ext cx="53340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5" name="Tijdelijke aanduiding voor afbeelding 14" descr="Een lege tijdelijke aanduiding om een afbeelding toe te voegen. Klik op de tijdelijke aanduiding en selecteer de afbeelding die u wilt toevoegen"/>
          <p:cNvSpPr>
            <a:spLocks noGrp="1"/>
          </p:cNvSpPr>
          <p:nvPr>
            <p:ph type="pic" sz="quarter" idx="13"/>
          </p:nvPr>
        </p:nvSpPr>
        <p:spPr>
          <a:xfrm>
            <a:off x="991888" y="1113022"/>
            <a:ext cx="4874224"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8" name="Vrije vorm 5"/>
          <p:cNvSpPr>
            <a:spLocks/>
          </p:cNvSpPr>
          <p:nvPr/>
        </p:nvSpPr>
        <p:spPr bwMode="gray">
          <a:xfrm>
            <a:off x="6323873" y="967316"/>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9" name="Tijdelijke aanduiding voor afbeelding 18" descr="Een lege tijdelijke aanduiding om een afbeelding toe te voegen. Klik op de tijdelijke aanduiding en selecteer de afbeelding die u wilt toevoegen"/>
          <p:cNvSpPr>
            <a:spLocks noGrp="1"/>
          </p:cNvSpPr>
          <p:nvPr>
            <p:ph type="pic" sz="quarter" idx="15"/>
          </p:nvPr>
        </p:nvSpPr>
        <p:spPr>
          <a:xfrm>
            <a:off x="6506025" y="1109743"/>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2" name="Vrije vorm 5"/>
          <p:cNvSpPr>
            <a:spLocks/>
          </p:cNvSpPr>
          <p:nvPr/>
        </p:nvSpPr>
        <p:spPr bwMode="gray">
          <a:xfrm>
            <a:off x="6323873" y="3060954"/>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3" name="Tijdelijke aanduiding voor afbeelding 12" descr="Een lege tijdelijke aanduiding om een afbeelding toe te voegen. Klik op de tijdelijke aanduiding en selecteer de afbeelding die u wilt toevoegen"/>
          <p:cNvSpPr>
            <a:spLocks noGrp="1"/>
          </p:cNvSpPr>
          <p:nvPr>
            <p:ph type="pic" sz="quarter" idx="16"/>
          </p:nvPr>
        </p:nvSpPr>
        <p:spPr>
          <a:xfrm>
            <a:off x="6506025" y="3203381"/>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7" name="Tijdelijke aanduiding voor tekst 16"/>
          <p:cNvSpPr>
            <a:spLocks noGrp="1"/>
          </p:cNvSpPr>
          <p:nvPr>
            <p:ph type="body" sz="quarter" idx="14"/>
          </p:nvPr>
        </p:nvSpPr>
        <p:spPr>
          <a:xfrm>
            <a:off x="1028581" y="5919255"/>
            <a:ext cx="8104082" cy="497420"/>
          </a:xfrm>
        </p:spPr>
        <p:txBody>
          <a:bodyPr rtlCol="0">
            <a:normAutofit/>
          </a:bodyPr>
          <a:lstStyle>
            <a:lvl1pPr marL="0" indent="0">
              <a:spcBef>
                <a:spcPts val="0"/>
              </a:spcBef>
              <a:buNone/>
              <a:defRPr sz="16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nl-NL" noProof="0"/>
              <a:t>Klikken om de tekststijl van het model te bewerken</a:t>
            </a:r>
          </a:p>
        </p:txBody>
      </p:sp>
    </p:spTree>
    <p:extLst>
      <p:ext uri="{BB962C8B-B14F-4D97-AF65-F5344CB8AC3E}">
        <p14:creationId xmlns:p14="http://schemas.microsoft.com/office/powerpoint/2010/main" val="1017792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Vijf afbeeldingen">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3" y="283"/>
            <a:ext cx="12188952" cy="6859715"/>
          </a:xfrm>
          <a:prstGeom prst="rect">
            <a:avLst/>
          </a:prstGeom>
        </p:spPr>
      </p:pic>
      <p:sp>
        <p:nvSpPr>
          <p:cNvPr id="2" name="Titel 1"/>
          <p:cNvSpPr>
            <a:spLocks noGrp="1"/>
          </p:cNvSpPr>
          <p:nvPr>
            <p:ph type="title"/>
          </p:nvPr>
        </p:nvSpPr>
        <p:spPr>
          <a:xfrm>
            <a:off x="9677400" y="365126"/>
            <a:ext cx="2133600" cy="1539874"/>
          </a:xfrm>
        </p:spPr>
        <p:txBody>
          <a:bodyPr vert="horz" lIns="91440" tIns="45720" rIns="91440" bIns="45720" rtlCol="0" anchor="b">
            <a:normAutofit/>
          </a:bodyPr>
          <a:lstStyle>
            <a:lvl1pPr>
              <a:defRPr lang="en-US" sz="2400">
                <a:solidFill>
                  <a:schemeClr val="accent1"/>
                </a:solidFill>
              </a:defRPr>
            </a:lvl1pPr>
          </a:lstStyle>
          <a:p>
            <a:pPr lvl="0" rtl="0"/>
            <a:r>
              <a:rPr lang="nl-NL" noProof="0"/>
              <a:t>Klik om stijl te bewerken</a:t>
            </a:r>
            <a:endParaRPr lang="nl-NL" noProof="0" dirty="0"/>
          </a:p>
        </p:txBody>
      </p:sp>
      <p:sp>
        <p:nvSpPr>
          <p:cNvPr id="8" name="Vrije vorm 5"/>
          <p:cNvSpPr>
            <a:spLocks/>
          </p:cNvSpPr>
          <p:nvPr/>
        </p:nvSpPr>
        <p:spPr bwMode="gray">
          <a:xfrm>
            <a:off x="4182533" y="265044"/>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9" name="Tijdelijke aanduiding voor afbeelding 8" descr="Een lege tijdelijke aanduiding om een afbeelding toe te voegen. Klik op de tijdelijke aanduiding en selecteer de afbeelding die u wilt toevoegen"/>
          <p:cNvSpPr>
            <a:spLocks noGrp="1"/>
          </p:cNvSpPr>
          <p:nvPr>
            <p:ph type="pic" sz="quarter" idx="13"/>
          </p:nvPr>
        </p:nvSpPr>
        <p:spPr>
          <a:xfrm>
            <a:off x="4424435" y="436315"/>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0" name="Vrije vorm 5"/>
          <p:cNvSpPr>
            <a:spLocks/>
          </p:cNvSpPr>
          <p:nvPr/>
        </p:nvSpPr>
        <p:spPr bwMode="gray">
          <a:xfrm>
            <a:off x="816188" y="384723"/>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1" name="Tijdelijke aanduiding voor afbeelding 10" descr="Een lege tijdelijke aanduiding om een afbeelding toe te voegen. Klik op de tijdelijke aanduiding en selecteer de afbeelding die u wilt toevoegen"/>
          <p:cNvSpPr>
            <a:spLocks noGrp="1"/>
          </p:cNvSpPr>
          <p:nvPr>
            <p:ph type="pic" sz="quarter" idx="15"/>
          </p:nvPr>
        </p:nvSpPr>
        <p:spPr>
          <a:xfrm>
            <a:off x="1013022" y="538232"/>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2" name="Vrije vorm 5"/>
          <p:cNvSpPr>
            <a:spLocks/>
          </p:cNvSpPr>
          <p:nvPr/>
        </p:nvSpPr>
        <p:spPr bwMode="gray">
          <a:xfrm>
            <a:off x="816188" y="2478361"/>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3" name="Tijdelijke aanduiding voor afbeelding 12" descr="Een lege tijdelijke aanduiding om een afbeelding toe te voegen. Klik op de tijdelijke aanduiding en selecteer de afbeelding die u wilt toevoegen"/>
          <p:cNvSpPr>
            <a:spLocks noGrp="1"/>
          </p:cNvSpPr>
          <p:nvPr>
            <p:ph type="pic" sz="quarter" idx="16"/>
          </p:nvPr>
        </p:nvSpPr>
        <p:spPr>
          <a:xfrm>
            <a:off x="1013022" y="2631870"/>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4" name="Vrije vorm 5"/>
          <p:cNvSpPr>
            <a:spLocks/>
          </p:cNvSpPr>
          <p:nvPr/>
        </p:nvSpPr>
        <p:spPr bwMode="gray">
          <a:xfrm>
            <a:off x="816188" y="4571999"/>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5" name="Tijdelijke aanduiding voor afbeelding 14" descr="Een lege tijdelijke aanduiding om een afbeelding toe te voegen. Klik op de tijdelijke aanduiding en selecteer de afbeelding die u wilt toevoegen"/>
          <p:cNvSpPr>
            <a:spLocks noGrp="1"/>
          </p:cNvSpPr>
          <p:nvPr>
            <p:ph type="pic" sz="quarter" idx="17"/>
          </p:nvPr>
        </p:nvSpPr>
        <p:spPr>
          <a:xfrm>
            <a:off x="1013022" y="4725508"/>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20" name="Vrije vorm 5"/>
          <p:cNvSpPr>
            <a:spLocks/>
          </p:cNvSpPr>
          <p:nvPr/>
        </p:nvSpPr>
        <p:spPr bwMode="gray">
          <a:xfrm>
            <a:off x="4182533" y="3448511"/>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21" name="Tijdelijke aanduiding voor afbeelding 20" descr="Een lege tijdelijke aanduiding om een afbeelding toe te voegen. Klik op de tijdelijke aanduiding en selecteer de afbeelding die u wilt toevoegen"/>
          <p:cNvSpPr>
            <a:spLocks noGrp="1"/>
          </p:cNvSpPr>
          <p:nvPr>
            <p:ph type="pic" sz="quarter" idx="18"/>
          </p:nvPr>
        </p:nvSpPr>
        <p:spPr>
          <a:xfrm>
            <a:off x="4424435" y="3619782"/>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Tree>
    <p:extLst>
      <p:ext uri="{BB962C8B-B14F-4D97-AF65-F5344CB8AC3E}">
        <p14:creationId xmlns:p14="http://schemas.microsoft.com/office/powerpoint/2010/main" val="864672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verticale tekst 2"/>
          <p:cNvSpPr>
            <a:spLocks noGrp="1"/>
          </p:cNvSpPr>
          <p:nvPr>
            <p:ph type="body" orient="vert" idx="1"/>
          </p:nvPr>
        </p:nvSpPr>
        <p:spPr/>
        <p:txBody>
          <a:bodyPr vert="eaVert"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4" name="Tijdelijke aanduiding voor datum 3"/>
          <p:cNvSpPr>
            <a:spLocks noGrp="1"/>
          </p:cNvSpPr>
          <p:nvPr>
            <p:ph type="dt" sz="half" idx="10"/>
          </p:nvPr>
        </p:nvSpPr>
        <p:spPr/>
        <p:txBody>
          <a:bodyPr rtlCol="0"/>
          <a:lstStyle/>
          <a:p>
            <a:pPr rtl="0"/>
            <a:fld id="{692FC5D0-A9B6-4A9A-B84B-4C35602B92DC}" type="datetime1">
              <a:rPr lang="nl-NL" noProof="0" smtClean="0"/>
              <a:t>9-10-2019</a:t>
            </a:fld>
            <a:endParaRPr lang="nl-NL" noProof="0" dirty="0"/>
          </a:p>
        </p:txBody>
      </p:sp>
      <p:sp>
        <p:nvSpPr>
          <p:cNvPr id="6" name="Tijdelijke aanduiding voor dianummer 5"/>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1443261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365125"/>
            <a:ext cx="1828799" cy="4940300"/>
          </a:xfrm>
        </p:spPr>
        <p:txBody>
          <a:bodyPr vert="eaVert" rtlCol="0"/>
          <a:lstStyle/>
          <a:p>
            <a:pPr rtl="0"/>
            <a:r>
              <a:rPr lang="nl-NL" noProof="0"/>
              <a:t>Klik om stijl te bewerken</a:t>
            </a:r>
            <a:endParaRPr lang="nl-NL" noProof="0" dirty="0"/>
          </a:p>
        </p:txBody>
      </p:sp>
      <p:sp>
        <p:nvSpPr>
          <p:cNvPr id="3" name="Tijdelijke aanduiding voor verticale tekst 2"/>
          <p:cNvSpPr>
            <a:spLocks noGrp="1"/>
          </p:cNvSpPr>
          <p:nvPr>
            <p:ph type="body" orient="vert" idx="1"/>
          </p:nvPr>
        </p:nvSpPr>
        <p:spPr>
          <a:xfrm>
            <a:off x="1524000" y="365125"/>
            <a:ext cx="6858000" cy="4940300"/>
          </a:xfrm>
        </p:spPr>
        <p:txBody>
          <a:bodyPr vert="eaVert"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4" name="Tijdelijke aanduiding voor datum 3"/>
          <p:cNvSpPr>
            <a:spLocks noGrp="1"/>
          </p:cNvSpPr>
          <p:nvPr>
            <p:ph type="dt" sz="half" idx="10"/>
          </p:nvPr>
        </p:nvSpPr>
        <p:spPr/>
        <p:txBody>
          <a:bodyPr rtlCol="0"/>
          <a:lstStyle/>
          <a:p>
            <a:pPr rtl="0"/>
            <a:fld id="{E4060A10-9BDB-4A39-8F8E-B3B916D051BD}" type="datetime1">
              <a:rPr lang="nl-NL" noProof="0" smtClean="0"/>
              <a:t>9-10-2019</a:t>
            </a:fld>
            <a:endParaRPr lang="nl-NL" noProof="0" dirty="0"/>
          </a:p>
        </p:txBody>
      </p:sp>
      <p:sp>
        <p:nvSpPr>
          <p:cNvPr id="6" name="Tijdelijke aanduiding voor dianummer 5"/>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3926244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inhoud 2"/>
          <p:cNvSpPr>
            <a:spLocks noGrp="1"/>
          </p:cNvSpPr>
          <p:nvPr>
            <p:ph idx="1"/>
          </p:nvPr>
        </p:nvSpPr>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4" name="Tijdelijke aanduiding voor datum 3"/>
          <p:cNvSpPr>
            <a:spLocks noGrp="1"/>
          </p:cNvSpPr>
          <p:nvPr>
            <p:ph type="dt" sz="half" idx="10"/>
          </p:nvPr>
        </p:nvSpPr>
        <p:spPr/>
        <p:txBody>
          <a:bodyPr rtlCol="0"/>
          <a:lstStyle/>
          <a:p>
            <a:pPr rtl="0"/>
            <a:fld id="{97D8B4BC-A3B7-45E8-B1A9-F67A59EFAC59}" type="datetime1">
              <a:rPr lang="nl-NL" noProof="0" smtClean="0"/>
              <a:t>9-10-2019</a:t>
            </a:fld>
            <a:endParaRPr lang="nl-NL" noProof="0" dirty="0"/>
          </a:p>
        </p:txBody>
      </p:sp>
      <p:sp>
        <p:nvSpPr>
          <p:cNvPr id="6" name="Tijdelijke aanduiding voor dianummer 5"/>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1035739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pic>
        <p:nvPicPr>
          <p:cNvPr id="7" name="Afbeelding 6"/>
          <p:cNvPicPr>
            <a:picLocks noChangeAspect="1"/>
          </p:cNvPicPr>
          <p:nvPr/>
        </p:nvPicPr>
        <p:blipFill rotWithShape="1">
          <a:blip r:embed="rId2" cstate="print">
            <a:extLst>
              <a:ext uri="{28A0092B-C50C-407E-A947-70E740481C1C}">
                <a14:useLocalDpi xmlns:a14="http://schemas.microsoft.com/office/drawing/2010/main" val="0"/>
              </a:ext>
            </a:extLst>
          </a:blip>
          <a:srcRect l="434" t="422"/>
          <a:stretch/>
        </p:blipFill>
        <p:spPr>
          <a:xfrm>
            <a:off x="0" y="0"/>
            <a:ext cx="12188952" cy="6857176"/>
          </a:xfrm>
          <a:prstGeom prst="rect">
            <a:avLst/>
          </a:prstGeom>
        </p:spPr>
      </p:pic>
      <p:sp>
        <p:nvSpPr>
          <p:cNvPr id="2" name="Titel 1"/>
          <p:cNvSpPr>
            <a:spLocks noGrp="1"/>
          </p:cNvSpPr>
          <p:nvPr>
            <p:ph type="title"/>
          </p:nvPr>
        </p:nvSpPr>
        <p:spPr>
          <a:xfrm>
            <a:off x="3352800" y="533400"/>
            <a:ext cx="7315200" cy="1828800"/>
          </a:xfrm>
        </p:spPr>
        <p:txBody>
          <a:bodyPr rtlCol="0" anchor="b">
            <a:normAutofit/>
          </a:bodyPr>
          <a:lstStyle>
            <a:lvl1pPr>
              <a:defRPr sz="4400"/>
            </a:lvl1pPr>
          </a:lstStyle>
          <a:p>
            <a:pPr rtl="0"/>
            <a:r>
              <a:rPr lang="nl-NL" noProof="0"/>
              <a:t>Klik om stijl te bewerken</a:t>
            </a:r>
            <a:endParaRPr lang="nl-NL" noProof="0" dirty="0"/>
          </a:p>
        </p:txBody>
      </p:sp>
      <p:sp>
        <p:nvSpPr>
          <p:cNvPr id="3" name="Tijdelijke aanduiding voor tekst 2"/>
          <p:cNvSpPr>
            <a:spLocks noGrp="1"/>
          </p:cNvSpPr>
          <p:nvPr>
            <p:ph type="body" idx="1"/>
          </p:nvPr>
        </p:nvSpPr>
        <p:spPr>
          <a:xfrm>
            <a:off x="3352800" y="2438400"/>
            <a:ext cx="5486400" cy="914400"/>
          </a:xfrm>
        </p:spPr>
        <p:txBody>
          <a:bodyPr rtlCol="0">
            <a:normAutofit/>
          </a:bodyPr>
          <a:lstStyle>
            <a:lvl1pPr marL="0" indent="0">
              <a:spcBef>
                <a:spcPts val="1200"/>
              </a:spcBef>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nl-NL" noProof="0"/>
              <a:t>Klikken om de tekststijl van het model te bewerken</a:t>
            </a:r>
          </a:p>
        </p:txBody>
      </p:sp>
    </p:spTree>
    <p:extLst>
      <p:ext uri="{BB962C8B-B14F-4D97-AF65-F5344CB8AC3E}">
        <p14:creationId xmlns:p14="http://schemas.microsoft.com/office/powerpoint/2010/main" val="227950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inhoud 2"/>
          <p:cNvSpPr>
            <a:spLocks noGrp="1"/>
          </p:cNvSpPr>
          <p:nvPr>
            <p:ph sz="half" idx="1"/>
          </p:nvPr>
        </p:nvSpPr>
        <p:spPr>
          <a:xfrm>
            <a:off x="1524000" y="1825625"/>
            <a:ext cx="4389120" cy="3474720"/>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4" name="Tijdelijke aanduiding voor inhoud 3"/>
          <p:cNvSpPr>
            <a:spLocks noGrp="1"/>
          </p:cNvSpPr>
          <p:nvPr>
            <p:ph sz="half" idx="2"/>
          </p:nvPr>
        </p:nvSpPr>
        <p:spPr>
          <a:xfrm>
            <a:off x="6278880" y="1825625"/>
            <a:ext cx="4389120" cy="3474720"/>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6" name="Tijdelijke aanduiding voor voettekst 5"/>
          <p:cNvSpPr>
            <a:spLocks noGrp="1"/>
          </p:cNvSpPr>
          <p:nvPr>
            <p:ph type="ftr" sz="quarter" idx="11"/>
          </p:nvPr>
        </p:nvSpPr>
        <p:spPr/>
        <p:txBody>
          <a:bodyPr rtlCol="0"/>
          <a:lstStyle/>
          <a:p>
            <a:pPr rtl="0"/>
            <a:r>
              <a:rPr lang="nl-NL" noProof="0" dirty="0"/>
              <a:t>Een voettekst toevoegen</a:t>
            </a:r>
          </a:p>
        </p:txBody>
      </p:sp>
      <p:sp>
        <p:nvSpPr>
          <p:cNvPr id="5" name="Tijdelijke aanduiding voor datum 4"/>
          <p:cNvSpPr>
            <a:spLocks noGrp="1"/>
          </p:cNvSpPr>
          <p:nvPr>
            <p:ph type="dt" sz="half" idx="10"/>
          </p:nvPr>
        </p:nvSpPr>
        <p:spPr/>
        <p:txBody>
          <a:bodyPr rtlCol="0"/>
          <a:lstStyle/>
          <a:p>
            <a:pPr rtl="0"/>
            <a:fld id="{F5BFE02D-3BAB-4EB8-88B9-2E39B88ABF34}" type="datetime1">
              <a:rPr lang="nl-NL" noProof="0" smtClean="0"/>
              <a:t>9-10-2019</a:t>
            </a:fld>
            <a:endParaRPr lang="nl-NL" noProof="0" dirty="0"/>
          </a:p>
        </p:txBody>
      </p:sp>
      <p:sp>
        <p:nvSpPr>
          <p:cNvPr id="7" name="Tijdelijke aanduiding voor dianummer 6"/>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162530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tekst 2"/>
          <p:cNvSpPr>
            <a:spLocks noGrp="1"/>
          </p:cNvSpPr>
          <p:nvPr>
            <p:ph type="body" idx="1"/>
          </p:nvPr>
        </p:nvSpPr>
        <p:spPr>
          <a:xfrm>
            <a:off x="1524000" y="1828799"/>
            <a:ext cx="4389120" cy="795867"/>
          </a:xfrm>
        </p:spPr>
        <p:txBody>
          <a:bodyPr rtlCol="0"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Klikken om de tekststijl van het model te bewerken</a:t>
            </a:r>
          </a:p>
        </p:txBody>
      </p:sp>
      <p:sp>
        <p:nvSpPr>
          <p:cNvPr id="4" name="Tijdelijke aanduiding voor inhoud 3"/>
          <p:cNvSpPr>
            <a:spLocks noGrp="1"/>
          </p:cNvSpPr>
          <p:nvPr>
            <p:ph sz="half" idx="2"/>
          </p:nvPr>
        </p:nvSpPr>
        <p:spPr>
          <a:xfrm>
            <a:off x="1524000" y="2624666"/>
            <a:ext cx="4389120" cy="2675467"/>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tekst 4"/>
          <p:cNvSpPr>
            <a:spLocks noGrp="1"/>
          </p:cNvSpPr>
          <p:nvPr>
            <p:ph type="body" sz="quarter" idx="3"/>
          </p:nvPr>
        </p:nvSpPr>
        <p:spPr>
          <a:xfrm>
            <a:off x="6278880" y="1828799"/>
            <a:ext cx="4389120" cy="795867"/>
          </a:xfrm>
        </p:spPr>
        <p:txBody>
          <a:bodyPr rtlCol="0"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Klikken om de tekststijl van het model te bewerken</a:t>
            </a:r>
          </a:p>
        </p:txBody>
      </p:sp>
      <p:sp>
        <p:nvSpPr>
          <p:cNvPr id="6" name="Tijdelijke aanduiding voor inhoud 5"/>
          <p:cNvSpPr>
            <a:spLocks noGrp="1"/>
          </p:cNvSpPr>
          <p:nvPr>
            <p:ph sz="quarter" idx="4"/>
          </p:nvPr>
        </p:nvSpPr>
        <p:spPr>
          <a:xfrm>
            <a:off x="6278880" y="2624666"/>
            <a:ext cx="4389120" cy="2675467"/>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8" name="Tijdelijke aanduiding voor voettekst 7"/>
          <p:cNvSpPr>
            <a:spLocks noGrp="1"/>
          </p:cNvSpPr>
          <p:nvPr>
            <p:ph type="ftr" sz="quarter" idx="11"/>
          </p:nvPr>
        </p:nvSpPr>
        <p:spPr/>
        <p:txBody>
          <a:bodyPr rtlCol="0"/>
          <a:lstStyle/>
          <a:p>
            <a:pPr rtl="0"/>
            <a:r>
              <a:rPr lang="nl-NL" noProof="0" dirty="0"/>
              <a:t>Een voettekst toevoegen</a:t>
            </a:r>
          </a:p>
        </p:txBody>
      </p:sp>
      <p:sp>
        <p:nvSpPr>
          <p:cNvPr id="7" name="Tijdelijke aanduiding voor datum 6"/>
          <p:cNvSpPr>
            <a:spLocks noGrp="1"/>
          </p:cNvSpPr>
          <p:nvPr>
            <p:ph type="dt" sz="half" idx="10"/>
          </p:nvPr>
        </p:nvSpPr>
        <p:spPr/>
        <p:txBody>
          <a:bodyPr rtlCol="0"/>
          <a:lstStyle/>
          <a:p>
            <a:pPr rtl="0"/>
            <a:fld id="{2A5E6550-B4F4-4AB5-8CAF-087A6645B768}" type="datetime1">
              <a:rPr lang="nl-NL" noProof="0" smtClean="0"/>
              <a:t>9-10-2019</a:t>
            </a:fld>
            <a:endParaRPr lang="nl-NL" noProof="0" dirty="0"/>
          </a:p>
        </p:txBody>
      </p:sp>
      <p:sp>
        <p:nvSpPr>
          <p:cNvPr id="9" name="Tijdelijke aanduiding voor dianummer 8"/>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290008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4" name="Tijdelijke aanduiding voor voettekst 3"/>
          <p:cNvSpPr>
            <a:spLocks noGrp="1"/>
          </p:cNvSpPr>
          <p:nvPr>
            <p:ph type="ftr" sz="quarter" idx="11"/>
          </p:nvPr>
        </p:nvSpPr>
        <p:spPr/>
        <p:txBody>
          <a:bodyPr rtlCol="0"/>
          <a:lstStyle/>
          <a:p>
            <a:pPr rtl="0"/>
            <a:r>
              <a:rPr lang="nl-NL" noProof="0" dirty="0"/>
              <a:t>Een voettekst toevoegen</a:t>
            </a:r>
          </a:p>
        </p:txBody>
      </p:sp>
      <p:sp>
        <p:nvSpPr>
          <p:cNvPr id="3" name="Tijdelijke aanduiding voor datum 2"/>
          <p:cNvSpPr>
            <a:spLocks noGrp="1"/>
          </p:cNvSpPr>
          <p:nvPr>
            <p:ph type="dt" sz="half" idx="10"/>
          </p:nvPr>
        </p:nvSpPr>
        <p:spPr/>
        <p:txBody>
          <a:bodyPr rtlCol="0"/>
          <a:lstStyle/>
          <a:p>
            <a:pPr rtl="0"/>
            <a:fld id="{B4A81FBC-BED1-4C19-88CE-A334CAC51FCC}" type="datetime1">
              <a:rPr lang="nl-NL" noProof="0" smtClean="0"/>
              <a:t>9-10-2019</a:t>
            </a:fld>
            <a:endParaRPr lang="nl-NL" noProof="0" dirty="0"/>
          </a:p>
        </p:txBody>
      </p:sp>
      <p:sp>
        <p:nvSpPr>
          <p:cNvPr id="5" name="Tijdelijke aanduiding voor dianummer 4"/>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645025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3" name="Tijdelijke aanduiding voor voettekst 2"/>
          <p:cNvSpPr>
            <a:spLocks noGrp="1"/>
          </p:cNvSpPr>
          <p:nvPr>
            <p:ph type="ftr" sz="quarter" idx="11"/>
          </p:nvPr>
        </p:nvSpPr>
        <p:spPr/>
        <p:txBody>
          <a:bodyPr rtlCol="0"/>
          <a:lstStyle/>
          <a:p>
            <a:pPr rtl="0"/>
            <a:r>
              <a:rPr lang="nl-NL" noProof="0" dirty="0"/>
              <a:t>Een voettekst toevoegen</a:t>
            </a:r>
          </a:p>
        </p:txBody>
      </p:sp>
      <p:sp>
        <p:nvSpPr>
          <p:cNvPr id="2" name="Tijdelijke aanduiding voor datum 1"/>
          <p:cNvSpPr>
            <a:spLocks noGrp="1"/>
          </p:cNvSpPr>
          <p:nvPr>
            <p:ph type="dt" sz="half" idx="10"/>
          </p:nvPr>
        </p:nvSpPr>
        <p:spPr/>
        <p:txBody>
          <a:bodyPr rtlCol="0"/>
          <a:lstStyle/>
          <a:p>
            <a:pPr rtl="0"/>
            <a:fld id="{37325EDF-C77D-4ADB-9AAC-3506B89C42F0}" type="datetime1">
              <a:rPr lang="nl-NL" noProof="0" smtClean="0"/>
              <a:t>9-10-2019</a:t>
            </a:fld>
            <a:endParaRPr lang="nl-NL" noProof="0" dirty="0"/>
          </a:p>
        </p:txBody>
      </p:sp>
      <p:sp>
        <p:nvSpPr>
          <p:cNvPr id="4" name="Tijdelijke aanduiding voor dianummer 3"/>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358007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chor="b"/>
          <a:lstStyle>
            <a:lvl1pPr>
              <a:defRPr sz="3200"/>
            </a:lvl1pPr>
          </a:lstStyle>
          <a:p>
            <a:pPr rtl="0"/>
            <a:r>
              <a:rPr lang="nl-NL" noProof="0"/>
              <a:t>Klik om stijl te bewerken</a:t>
            </a:r>
            <a:endParaRPr lang="nl-NL" noProof="0" dirty="0"/>
          </a:p>
        </p:txBody>
      </p:sp>
      <p:sp>
        <p:nvSpPr>
          <p:cNvPr id="3" name="Tijdelijke aanduiding voor inhoud 2"/>
          <p:cNvSpPr>
            <a:spLocks noGrp="1"/>
          </p:cNvSpPr>
          <p:nvPr>
            <p:ph idx="1"/>
          </p:nvPr>
        </p:nvSpPr>
        <p:spPr>
          <a:xfrm>
            <a:off x="4724400" y="1828800"/>
            <a:ext cx="5943600" cy="3476625"/>
          </a:xfrm>
        </p:spPr>
        <p:txBody>
          <a:bodyPr rtlCol="0">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4" name="Tijdelijke aanduiding voor tekst 3"/>
          <p:cNvSpPr>
            <a:spLocks noGrp="1"/>
          </p:cNvSpPr>
          <p:nvPr>
            <p:ph type="body" sz="half" idx="2"/>
          </p:nvPr>
        </p:nvSpPr>
        <p:spPr>
          <a:xfrm>
            <a:off x="1523999" y="1828800"/>
            <a:ext cx="2926080" cy="3476625"/>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Klikken om de tekststijl van het model te bewerken</a:t>
            </a:r>
          </a:p>
        </p:txBody>
      </p:sp>
      <p:sp>
        <p:nvSpPr>
          <p:cNvPr id="6" name="Tijdelijke aanduiding voor voettekst 5"/>
          <p:cNvSpPr>
            <a:spLocks noGrp="1"/>
          </p:cNvSpPr>
          <p:nvPr>
            <p:ph type="ftr" sz="quarter" idx="11"/>
          </p:nvPr>
        </p:nvSpPr>
        <p:spPr/>
        <p:txBody>
          <a:bodyPr rtlCol="0"/>
          <a:lstStyle/>
          <a:p>
            <a:pPr rtl="0"/>
            <a:r>
              <a:rPr lang="nl-NL" noProof="0" dirty="0"/>
              <a:t>Een voettekst toevoegen</a:t>
            </a:r>
          </a:p>
        </p:txBody>
      </p:sp>
      <p:sp>
        <p:nvSpPr>
          <p:cNvPr id="5" name="Tijdelijke aanduiding voor datum 4"/>
          <p:cNvSpPr>
            <a:spLocks noGrp="1"/>
          </p:cNvSpPr>
          <p:nvPr>
            <p:ph type="dt" sz="half" idx="10"/>
          </p:nvPr>
        </p:nvSpPr>
        <p:spPr/>
        <p:txBody>
          <a:bodyPr rtlCol="0"/>
          <a:lstStyle/>
          <a:p>
            <a:pPr rtl="0"/>
            <a:fld id="{1D9B60BA-C05D-4614-B1D5-78DEE3FA06F1}" type="datetime1">
              <a:rPr lang="nl-NL" noProof="0" smtClean="0"/>
              <a:t>9-10-2019</a:t>
            </a:fld>
            <a:endParaRPr lang="nl-NL" noProof="0" dirty="0"/>
          </a:p>
        </p:txBody>
      </p:sp>
      <p:sp>
        <p:nvSpPr>
          <p:cNvPr id="7" name="Tijdelijke aanduiding voor dianummer 6"/>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807354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Afbeelding met bijschrift">
    <p:spTree>
      <p:nvGrpSpPr>
        <p:cNvPr id="1" name=""/>
        <p:cNvGrpSpPr/>
        <p:nvPr/>
      </p:nvGrpSpPr>
      <p:grpSpPr>
        <a:xfrm>
          <a:off x="0" y="0"/>
          <a:ext cx="0" cy="0"/>
          <a:chOff x="0" y="0"/>
          <a:chExt cx="0" cy="0"/>
        </a:xfrm>
      </p:grpSpPr>
      <p:sp>
        <p:nvSpPr>
          <p:cNvPr id="8" name="Vrije vorm 5"/>
          <p:cNvSpPr>
            <a:spLocks/>
          </p:cNvSpPr>
          <p:nvPr/>
        </p:nvSpPr>
        <p:spPr bwMode="gray">
          <a:xfrm>
            <a:off x="804333" y="1695450"/>
            <a:ext cx="5596467" cy="3295650"/>
          </a:xfrm>
          <a:custGeom>
            <a:avLst/>
            <a:gdLst>
              <a:gd name="T0" fmla="*/ 1279 w 1347"/>
              <a:gd name="T1" fmla="*/ 919 h 986"/>
              <a:gd name="T2" fmla="*/ 65 w 1347"/>
              <a:gd name="T3" fmla="*/ 919 h 986"/>
              <a:gd name="T4" fmla="*/ 65 w 1347"/>
              <a:gd name="T5" fmla="*/ 64 h 986"/>
              <a:gd name="T6" fmla="*/ 1279 w 1347"/>
              <a:gd name="T7" fmla="*/ 64 h 986"/>
              <a:gd name="T8" fmla="*/ 1279 w 1347"/>
              <a:gd name="T9" fmla="*/ 919 h 986"/>
            </a:gdLst>
            <a:ahLst/>
            <a:cxnLst>
              <a:cxn ang="0">
                <a:pos x="T0" y="T1"/>
              </a:cxn>
              <a:cxn ang="0">
                <a:pos x="T2" y="T3"/>
              </a:cxn>
              <a:cxn ang="0">
                <a:pos x="T4" y="T5"/>
              </a:cxn>
              <a:cxn ang="0">
                <a:pos x="T6" y="T7"/>
              </a:cxn>
              <a:cxn ang="0">
                <a:pos x="T8" y="T9"/>
              </a:cxn>
            </a:cxnLst>
            <a:rect l="0" t="0" r="r" b="b"/>
            <a:pathLst>
              <a:path w="1347" h="986">
                <a:moveTo>
                  <a:pt x="1279" y="919"/>
                </a:moveTo>
                <a:cubicBezTo>
                  <a:pt x="1211" y="986"/>
                  <a:pt x="121" y="974"/>
                  <a:pt x="65" y="919"/>
                </a:cubicBezTo>
                <a:cubicBezTo>
                  <a:pt x="9" y="863"/>
                  <a:pt x="0" y="128"/>
                  <a:pt x="65" y="64"/>
                </a:cubicBezTo>
                <a:cubicBezTo>
                  <a:pt x="130" y="0"/>
                  <a:pt x="1217" y="3"/>
                  <a:pt x="1279" y="64"/>
                </a:cubicBezTo>
                <a:cubicBezTo>
                  <a:pt x="1341" y="125"/>
                  <a:pt x="1347" y="852"/>
                  <a:pt x="1279" y="919"/>
                </a:cubicBezTo>
                <a:close/>
              </a:path>
            </a:pathLst>
          </a:custGeom>
          <a:solidFill>
            <a:srgbClr val="FFFFFF"/>
          </a:solidFill>
          <a:ln>
            <a:noFill/>
          </a:ln>
          <a:effectLst>
            <a:outerShdw blurRad="317500" dist="63500" dir="2700000" algn="tl" rotWithShape="0">
              <a:prstClr val="black">
                <a:alpha val="30000"/>
              </a:prstClr>
            </a:outerShdw>
          </a:effectLst>
          <a:ex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2" name="Titel 1"/>
          <p:cNvSpPr>
            <a:spLocks noGrp="1"/>
          </p:cNvSpPr>
          <p:nvPr>
            <p:ph type="title"/>
          </p:nvPr>
        </p:nvSpPr>
        <p:spPr/>
        <p:txBody>
          <a:bodyPr rtlCol="0" anchor="b"/>
          <a:lstStyle>
            <a:lvl1pPr>
              <a:defRPr sz="3200"/>
            </a:lvl1pPr>
          </a:lstStyle>
          <a:p>
            <a:pPr rtl="0"/>
            <a:r>
              <a:rPr lang="nl-NL" noProof="0"/>
              <a:t>Klik om stijl te bewerken</a:t>
            </a:r>
            <a:endParaRPr lang="nl-NL" noProof="0" dirty="0"/>
          </a:p>
        </p:txBody>
      </p:sp>
      <p:sp>
        <p:nvSpPr>
          <p:cNvPr id="12" name="Tijdelijke aanduiding voor afbeelding 11" descr="Een lege tijdelijke aanduiding om een afbeelding toe te voegen. Klik op de tijdelijke aanduiding en selecteer de afbeelding die u wilt toevoegen"/>
          <p:cNvSpPr>
            <a:spLocks noGrp="1"/>
          </p:cNvSpPr>
          <p:nvPr>
            <p:ph type="pic" idx="1"/>
          </p:nvPr>
        </p:nvSpPr>
        <p:spPr>
          <a:xfrm>
            <a:off x="1006022" y="1874520"/>
            <a:ext cx="5193089" cy="2937510"/>
          </a:xfrm>
          <a:custGeom>
            <a:avLst/>
            <a:gdLst>
              <a:gd name="connsiteX0" fmla="*/ 2531359 w 5066932"/>
              <a:gd name="connsiteY0" fmla="*/ 21 h 2945784"/>
              <a:gd name="connsiteX1" fmla="*/ 4878015 w 5066932"/>
              <a:gd name="connsiteY1" fmla="*/ 145719 h 2945784"/>
              <a:gd name="connsiteX2" fmla="*/ 4878015 w 5066932"/>
              <a:gd name="connsiteY2" fmla="*/ 2803241 h 2945784"/>
              <a:gd name="connsiteX3" fmla="*/ 175988 w 5066932"/>
              <a:gd name="connsiteY3" fmla="*/ 2803241 h 2945784"/>
              <a:gd name="connsiteX4" fmla="*/ 175988 w 5066932"/>
              <a:gd name="connsiteY4" fmla="*/ 145719 h 2945784"/>
              <a:gd name="connsiteX5" fmla="*/ 2531359 w 5066932"/>
              <a:gd name="connsiteY5" fmla="*/ 21 h 2945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6932" h="2945784">
                <a:moveTo>
                  <a:pt x="2531359" y="21"/>
                </a:moveTo>
                <a:cubicBezTo>
                  <a:pt x="3645379" y="1187"/>
                  <a:pt x="4757946" y="50918"/>
                  <a:pt x="4878015" y="145719"/>
                </a:cubicBezTo>
                <a:cubicBezTo>
                  <a:pt x="5118151" y="335320"/>
                  <a:pt x="5141390" y="2594991"/>
                  <a:pt x="4878015" y="2803241"/>
                </a:cubicBezTo>
                <a:cubicBezTo>
                  <a:pt x="4614639" y="3011491"/>
                  <a:pt x="392886" y="2974193"/>
                  <a:pt x="175988" y="2803241"/>
                </a:cubicBezTo>
                <a:cubicBezTo>
                  <a:pt x="-40909" y="2629181"/>
                  <a:pt x="-75768" y="344644"/>
                  <a:pt x="175988" y="145719"/>
                </a:cubicBezTo>
                <a:cubicBezTo>
                  <a:pt x="301866" y="46256"/>
                  <a:pt x="1417339" y="-1144"/>
                  <a:pt x="2531359" y="21"/>
                </a:cubicBezTo>
                <a:close/>
              </a:path>
            </a:pathLst>
          </a:custGeom>
          <a:solidFill>
            <a:schemeClr val="accent2">
              <a:lumMod val="20000"/>
              <a:lumOff val="80000"/>
            </a:schemeClr>
          </a:solidFill>
        </p:spPr>
        <p:txBody>
          <a:bodyPr wrap="square" tIns="365760" rtlCol="0">
            <a:no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NL" noProof="0"/>
              <a:t>Klik op het pictogram als u een afbeelding wilt toevoegen</a:t>
            </a:r>
            <a:endParaRPr lang="nl-NL" noProof="0" dirty="0"/>
          </a:p>
        </p:txBody>
      </p:sp>
      <p:sp>
        <p:nvSpPr>
          <p:cNvPr id="4" name="Tijdelijke aanduiding voor tekst 3"/>
          <p:cNvSpPr>
            <a:spLocks noGrp="1"/>
          </p:cNvSpPr>
          <p:nvPr>
            <p:ph type="body" sz="half" idx="2"/>
          </p:nvPr>
        </p:nvSpPr>
        <p:spPr>
          <a:xfrm>
            <a:off x="7010400" y="2245995"/>
            <a:ext cx="3657600" cy="219456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Klikken om de tekststijl van het model te bewerken</a:t>
            </a:r>
          </a:p>
        </p:txBody>
      </p:sp>
      <p:sp>
        <p:nvSpPr>
          <p:cNvPr id="6" name="Tijdelijke aanduiding voor voettekst 5"/>
          <p:cNvSpPr>
            <a:spLocks noGrp="1"/>
          </p:cNvSpPr>
          <p:nvPr>
            <p:ph type="ftr" sz="quarter" idx="11"/>
          </p:nvPr>
        </p:nvSpPr>
        <p:spPr/>
        <p:txBody>
          <a:bodyPr rtlCol="0"/>
          <a:lstStyle/>
          <a:p>
            <a:pPr rtl="0"/>
            <a:r>
              <a:rPr lang="nl-NL" noProof="0" dirty="0"/>
              <a:t>Een voettekst toevoegen</a:t>
            </a:r>
          </a:p>
        </p:txBody>
      </p:sp>
      <p:sp>
        <p:nvSpPr>
          <p:cNvPr id="5" name="Tijdelijke aanduiding voor datum 4"/>
          <p:cNvSpPr>
            <a:spLocks noGrp="1"/>
          </p:cNvSpPr>
          <p:nvPr>
            <p:ph type="dt" sz="half" idx="10"/>
          </p:nvPr>
        </p:nvSpPr>
        <p:spPr/>
        <p:txBody>
          <a:bodyPr rtlCol="0"/>
          <a:lstStyle/>
          <a:p>
            <a:pPr rtl="0"/>
            <a:fld id="{013F05B5-B324-4AF2-B010-1DAE32D4D6C8}" type="datetime1">
              <a:rPr lang="nl-NL" noProof="0" smtClean="0"/>
              <a:t>9-10-2019</a:t>
            </a:fld>
            <a:endParaRPr lang="nl-NL" noProof="0" dirty="0"/>
          </a:p>
        </p:txBody>
      </p:sp>
      <p:sp>
        <p:nvSpPr>
          <p:cNvPr id="7" name="Tijdelijke aanduiding voor dianummer 6"/>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65131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Afbeelding 6"/>
          <p:cNvPicPr>
            <a:picLocks noChangeAspect="1"/>
          </p:cNvPicPr>
          <p:nvPr userDrawn="1"/>
        </p:nvPicPr>
        <p:blipFill rotWithShape="1">
          <a:blip r:embed="rId16" cstate="print">
            <a:extLst>
              <a:ext uri="{28A0092B-C50C-407E-A947-70E740481C1C}">
                <a14:useLocalDpi xmlns:a14="http://schemas.microsoft.com/office/drawing/2010/main" val="0"/>
              </a:ext>
            </a:extLst>
          </a:blip>
          <a:srcRect l="525" t="511" r="525" b="2999"/>
          <a:stretch/>
        </p:blipFill>
        <p:spPr>
          <a:xfrm>
            <a:off x="0" y="0"/>
            <a:ext cx="12188826" cy="6858000"/>
          </a:xfrm>
          <a:prstGeom prst="rect">
            <a:avLst/>
          </a:prstGeom>
        </p:spPr>
      </p:pic>
      <p:sp>
        <p:nvSpPr>
          <p:cNvPr id="2" name="Tijdelijke aanduiding voor titel 1"/>
          <p:cNvSpPr>
            <a:spLocks noGrp="1"/>
          </p:cNvSpPr>
          <p:nvPr>
            <p:ph type="title"/>
          </p:nvPr>
        </p:nvSpPr>
        <p:spPr>
          <a:xfrm>
            <a:off x="838200" y="365126"/>
            <a:ext cx="9829800" cy="1082674"/>
          </a:xfrm>
          <a:prstGeom prst="rect">
            <a:avLst/>
          </a:prstGeom>
        </p:spPr>
        <p:txBody>
          <a:bodyPr vert="horz" lIns="91440" tIns="45720" rIns="91440" bIns="45720" rtlCol="0" anchor="b">
            <a:normAutofit/>
          </a:bodyPr>
          <a:lstStyle/>
          <a:p>
            <a:pPr rtl="0"/>
            <a:r>
              <a:rPr lang="nl-NL" noProof="0" dirty="0"/>
              <a:t>Klik om de titelstijl van het model te bewerken</a:t>
            </a:r>
          </a:p>
        </p:txBody>
      </p:sp>
      <p:sp>
        <p:nvSpPr>
          <p:cNvPr id="3" name="Tijdelijke aanduiding voor tekst 2"/>
          <p:cNvSpPr>
            <a:spLocks noGrp="1"/>
          </p:cNvSpPr>
          <p:nvPr>
            <p:ph type="body" idx="1"/>
          </p:nvPr>
        </p:nvSpPr>
        <p:spPr>
          <a:xfrm>
            <a:off x="1524000" y="1828800"/>
            <a:ext cx="9144000" cy="3474720"/>
          </a:xfrm>
          <a:prstGeom prst="rect">
            <a:avLst/>
          </a:prstGeom>
        </p:spPr>
        <p:txBody>
          <a:bodyPr vert="horz" lIns="91440" tIns="45720" rIns="91440" bIns="45720" rtlCol="0">
            <a:normAutofit/>
          </a:bodyPr>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5" name="Tijdelijke aanduiding voor voettekst 4"/>
          <p:cNvSpPr>
            <a:spLocks noGrp="1"/>
          </p:cNvSpPr>
          <p:nvPr>
            <p:ph type="ftr" sz="quarter" idx="3"/>
          </p:nvPr>
        </p:nvSpPr>
        <p:spPr>
          <a:xfrm>
            <a:off x="2209800" y="6416675"/>
            <a:ext cx="4572000" cy="365125"/>
          </a:xfrm>
          <a:prstGeom prst="rect">
            <a:avLst/>
          </a:prstGeom>
        </p:spPr>
        <p:txBody>
          <a:bodyPr vert="horz" lIns="91440" tIns="45720" rIns="91440" bIns="45720" rtlCol="0" anchor="ctr"/>
          <a:lstStyle>
            <a:lvl1pPr algn="l">
              <a:defRPr sz="1100">
                <a:solidFill>
                  <a:schemeClr val="tx1"/>
                </a:solidFill>
              </a:defRPr>
            </a:lvl1pPr>
          </a:lstStyle>
          <a:p>
            <a:pPr rtl="0"/>
            <a:r>
              <a:rPr lang="nl-NL" noProof="0" dirty="0"/>
              <a:t>Een voettekst toevoegen</a:t>
            </a:r>
          </a:p>
        </p:txBody>
      </p:sp>
      <p:sp>
        <p:nvSpPr>
          <p:cNvPr id="4" name="Tijdelijke aanduiding voor datum 3"/>
          <p:cNvSpPr>
            <a:spLocks noGrp="1"/>
          </p:cNvSpPr>
          <p:nvPr>
            <p:ph type="dt" sz="half" idx="2"/>
          </p:nvPr>
        </p:nvSpPr>
        <p:spPr>
          <a:xfrm>
            <a:off x="7010400" y="6416675"/>
            <a:ext cx="1371600" cy="365125"/>
          </a:xfrm>
          <a:prstGeom prst="rect">
            <a:avLst/>
          </a:prstGeom>
        </p:spPr>
        <p:txBody>
          <a:bodyPr vert="horz" lIns="91440" tIns="45720" rIns="91440" bIns="45720" rtlCol="0" anchor="ctr"/>
          <a:lstStyle>
            <a:lvl1pPr algn="r">
              <a:defRPr sz="1100">
                <a:solidFill>
                  <a:schemeClr val="tx1"/>
                </a:solidFill>
              </a:defRPr>
            </a:lvl1pPr>
          </a:lstStyle>
          <a:p>
            <a:pPr rtl="0"/>
            <a:fld id="{B643632B-0514-4618-8243-558B1A6931C2}" type="datetime1">
              <a:rPr lang="nl-NL" noProof="0" smtClean="0"/>
              <a:t>9-10-2019</a:t>
            </a:fld>
            <a:endParaRPr lang="nl-NL" noProof="0" dirty="0"/>
          </a:p>
        </p:txBody>
      </p:sp>
      <p:sp>
        <p:nvSpPr>
          <p:cNvPr id="6" name="Tijdelijke aanduiding voor dianummer 5"/>
          <p:cNvSpPr>
            <a:spLocks noGrp="1"/>
          </p:cNvSpPr>
          <p:nvPr>
            <p:ph type="sldNum" sz="quarter" idx="4"/>
          </p:nvPr>
        </p:nvSpPr>
        <p:spPr>
          <a:xfrm>
            <a:off x="8610600" y="6416675"/>
            <a:ext cx="838200" cy="365125"/>
          </a:xfrm>
          <a:prstGeom prst="rect">
            <a:avLst/>
          </a:prstGeom>
        </p:spPr>
        <p:txBody>
          <a:bodyPr vert="horz" lIns="91440" tIns="45720" rIns="91440" bIns="45720" rtlCol="0" anchor="ctr"/>
          <a:lstStyle>
            <a:lvl1pPr algn="r">
              <a:defRPr sz="1100">
                <a:solidFill>
                  <a:schemeClr val="tx1"/>
                </a:solidFill>
              </a:defRPr>
            </a:lvl1pPr>
          </a:lstStyle>
          <a:p>
            <a:pPr rtl="0"/>
            <a:fld id="{289D71E3-7D81-4C24-B9D8-6B108755C64C}" type="slidenum">
              <a:rPr lang="nl-NL" noProof="0" smtClean="0"/>
              <a:pPr rtl="0"/>
              <a:t>‹nr.›</a:t>
            </a:fld>
            <a:endParaRPr lang="nl-NL" noProof="0" dirty="0"/>
          </a:p>
        </p:txBody>
      </p:sp>
    </p:spTree>
    <p:extLst>
      <p:ext uri="{BB962C8B-B14F-4D97-AF65-F5344CB8AC3E}">
        <p14:creationId xmlns:p14="http://schemas.microsoft.com/office/powerpoint/2010/main" val="361654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2" r:id="rId11"/>
    <p:sldLayoutId id="2147483661" r:id="rId12"/>
    <p:sldLayoutId id="2147483658" r:id="rId13"/>
    <p:sldLayoutId id="2147483659"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Arial" panose="020B0604020202020204"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5ITtt454s2U"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rtlCol="0"/>
          <a:lstStyle/>
          <a:p>
            <a:pPr rtl="0"/>
            <a:r>
              <a:rPr lang="nl-NL" dirty="0"/>
              <a:t>Keuzedeel Jeugd- en Opvoedhulp</a:t>
            </a:r>
          </a:p>
        </p:txBody>
      </p:sp>
      <p:sp>
        <p:nvSpPr>
          <p:cNvPr id="3" name="Ondertitel 2"/>
          <p:cNvSpPr>
            <a:spLocks noGrp="1"/>
          </p:cNvSpPr>
          <p:nvPr>
            <p:ph type="subTitle" idx="1"/>
          </p:nvPr>
        </p:nvSpPr>
        <p:spPr/>
        <p:txBody>
          <a:bodyPr rtlCol="0"/>
          <a:lstStyle/>
          <a:p>
            <a:r>
              <a:rPr lang="nl-NL" dirty="0"/>
              <a:t>Module B – les 4</a:t>
            </a:r>
          </a:p>
        </p:txBody>
      </p:sp>
    </p:spTree>
    <p:extLst>
      <p:ext uri="{BB962C8B-B14F-4D97-AF65-F5344CB8AC3E}">
        <p14:creationId xmlns:p14="http://schemas.microsoft.com/office/powerpoint/2010/main" val="2798047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756834-7A2E-4554-A80B-EB925353217A}"/>
              </a:ext>
            </a:extLst>
          </p:cNvPr>
          <p:cNvSpPr>
            <a:spLocks noGrp="1"/>
          </p:cNvSpPr>
          <p:nvPr>
            <p:ph type="title"/>
          </p:nvPr>
        </p:nvSpPr>
        <p:spPr/>
        <p:txBody>
          <a:bodyPr/>
          <a:lstStyle/>
          <a:p>
            <a:r>
              <a:rPr lang="nl-NL" dirty="0"/>
              <a:t>Casus 2</a:t>
            </a:r>
          </a:p>
        </p:txBody>
      </p:sp>
      <p:sp>
        <p:nvSpPr>
          <p:cNvPr id="3" name="Tijdelijke aanduiding voor inhoud 2">
            <a:extLst>
              <a:ext uri="{FF2B5EF4-FFF2-40B4-BE49-F238E27FC236}">
                <a16:creationId xmlns:a16="http://schemas.microsoft.com/office/drawing/2014/main" id="{63E80BFA-16E9-4336-BFCC-9A668ACEA755}"/>
              </a:ext>
            </a:extLst>
          </p:cNvPr>
          <p:cNvSpPr>
            <a:spLocks noGrp="1"/>
          </p:cNvSpPr>
          <p:nvPr>
            <p:ph sz="half" idx="1"/>
          </p:nvPr>
        </p:nvSpPr>
        <p:spPr/>
        <p:txBody>
          <a:bodyPr/>
          <a:lstStyle/>
          <a:p>
            <a:pPr>
              <a:lnSpc>
                <a:spcPct val="150000"/>
              </a:lnSpc>
            </a:pPr>
            <a:r>
              <a:rPr lang="nl-NL" dirty="0"/>
              <a:t>Joep is een jongen van 8 met ADHD. Hij zit op een reguliere basisschool in het dorp. </a:t>
            </a:r>
            <a:r>
              <a:rPr lang="nl-NL" dirty="0" err="1"/>
              <a:t>Joep’s</a:t>
            </a:r>
            <a:r>
              <a:rPr lang="nl-NL" dirty="0"/>
              <a:t> zus mocht alleen naar school fietsen, vanaf haar zesde. Joep is dus nu 8, en wil dit ook. Hij wil graag samen met zijn vriendjes fietsen.</a:t>
            </a:r>
          </a:p>
        </p:txBody>
      </p:sp>
      <p:sp>
        <p:nvSpPr>
          <p:cNvPr id="4" name="Tijdelijke aanduiding voor inhoud 3">
            <a:extLst>
              <a:ext uri="{FF2B5EF4-FFF2-40B4-BE49-F238E27FC236}">
                <a16:creationId xmlns:a16="http://schemas.microsoft.com/office/drawing/2014/main" id="{E6D7094D-68C1-443D-B3F4-A6247C0A531E}"/>
              </a:ext>
            </a:extLst>
          </p:cNvPr>
          <p:cNvSpPr>
            <a:spLocks noGrp="1"/>
          </p:cNvSpPr>
          <p:nvPr>
            <p:ph sz="half" idx="2"/>
          </p:nvPr>
        </p:nvSpPr>
        <p:spPr/>
        <p:txBody>
          <a:bodyPr/>
          <a:lstStyle/>
          <a:p>
            <a:r>
              <a:rPr lang="nl-NL" dirty="0"/>
              <a:t>Schrijf voor jezelf op:</a:t>
            </a:r>
          </a:p>
          <a:p>
            <a:r>
              <a:rPr lang="nl-NL" dirty="0"/>
              <a:t>Wat kan er misgaan?</a:t>
            </a:r>
          </a:p>
          <a:p>
            <a:r>
              <a:rPr lang="nl-NL" dirty="0"/>
              <a:t>Waardoor kan het misgaan?</a:t>
            </a:r>
          </a:p>
          <a:p>
            <a:r>
              <a:rPr lang="nl-NL" dirty="0"/>
              <a:t>Welke factoren of risico’s spelen hierbij een rol?</a:t>
            </a:r>
          </a:p>
        </p:txBody>
      </p:sp>
    </p:spTree>
    <p:extLst>
      <p:ext uri="{BB962C8B-B14F-4D97-AF65-F5344CB8AC3E}">
        <p14:creationId xmlns:p14="http://schemas.microsoft.com/office/powerpoint/2010/main" val="3778887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61F395-80F8-429D-A5BC-3FDE107E2E3C}"/>
              </a:ext>
            </a:extLst>
          </p:cNvPr>
          <p:cNvSpPr>
            <a:spLocks noGrp="1"/>
          </p:cNvSpPr>
          <p:nvPr>
            <p:ph type="title"/>
          </p:nvPr>
        </p:nvSpPr>
        <p:spPr/>
        <p:txBody>
          <a:bodyPr/>
          <a:lstStyle/>
          <a:p>
            <a:r>
              <a:rPr lang="nl-NL" dirty="0"/>
              <a:t>En hoe houd je dan nog rekening met de wensen en vragen van de cliënt….?</a:t>
            </a:r>
          </a:p>
        </p:txBody>
      </p:sp>
      <p:sp>
        <p:nvSpPr>
          <p:cNvPr id="3" name="Tijdelijke aanduiding voor inhoud 2">
            <a:extLst>
              <a:ext uri="{FF2B5EF4-FFF2-40B4-BE49-F238E27FC236}">
                <a16:creationId xmlns:a16="http://schemas.microsoft.com/office/drawing/2014/main" id="{56362CF9-1E14-4307-8A3F-36A1B841A56A}"/>
              </a:ext>
            </a:extLst>
          </p:cNvPr>
          <p:cNvSpPr>
            <a:spLocks noGrp="1"/>
          </p:cNvSpPr>
          <p:nvPr>
            <p:ph sz="half" idx="1"/>
          </p:nvPr>
        </p:nvSpPr>
        <p:spPr/>
        <p:txBody>
          <a:bodyPr/>
          <a:lstStyle/>
          <a:p>
            <a:r>
              <a:rPr lang="nl-NL" dirty="0"/>
              <a:t>Soms staat vrijheid veiligheid in de weg</a:t>
            </a:r>
          </a:p>
          <a:p>
            <a:r>
              <a:rPr lang="nl-NL" dirty="0"/>
              <a:t>Soms staat veiligheid vrijheid in de weg</a:t>
            </a:r>
          </a:p>
          <a:p>
            <a:r>
              <a:rPr lang="nl-NL" dirty="0"/>
              <a:t>Wat kies je dan?</a:t>
            </a:r>
          </a:p>
        </p:txBody>
      </p:sp>
      <p:sp>
        <p:nvSpPr>
          <p:cNvPr id="4" name="Tijdelijke aanduiding voor inhoud 3">
            <a:extLst>
              <a:ext uri="{FF2B5EF4-FFF2-40B4-BE49-F238E27FC236}">
                <a16:creationId xmlns:a16="http://schemas.microsoft.com/office/drawing/2014/main" id="{19D4E85C-70BF-412C-9CC4-4331D3C243FB}"/>
              </a:ext>
            </a:extLst>
          </p:cNvPr>
          <p:cNvSpPr>
            <a:spLocks noGrp="1"/>
          </p:cNvSpPr>
          <p:nvPr>
            <p:ph sz="half" idx="2"/>
          </p:nvPr>
        </p:nvSpPr>
        <p:spPr/>
        <p:txBody>
          <a:bodyPr/>
          <a:lstStyle/>
          <a:p>
            <a:endParaRPr lang="nl-NL" dirty="0"/>
          </a:p>
        </p:txBody>
      </p:sp>
    </p:spTree>
    <p:extLst>
      <p:ext uri="{BB962C8B-B14F-4D97-AF65-F5344CB8AC3E}">
        <p14:creationId xmlns:p14="http://schemas.microsoft.com/office/powerpoint/2010/main" val="1120379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150C55-0E03-4EF4-806F-2CA61E83CB3C}"/>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0D2838D6-9754-429B-BF6E-9E257FF2F5B0}"/>
              </a:ext>
            </a:extLst>
          </p:cNvPr>
          <p:cNvSpPr>
            <a:spLocks noGrp="1"/>
          </p:cNvSpPr>
          <p:nvPr>
            <p:ph sz="half" idx="1"/>
          </p:nvPr>
        </p:nvSpPr>
        <p:spPr/>
        <p:txBody>
          <a:bodyPr/>
          <a:lstStyle/>
          <a:p>
            <a:r>
              <a:rPr lang="nl-NL" dirty="0"/>
              <a:t>Bekijk:</a:t>
            </a:r>
          </a:p>
          <a:p>
            <a:r>
              <a:rPr lang="nl-NL" dirty="0">
                <a:hlinkClick r:id="rId2"/>
              </a:rPr>
              <a:t>https://www.youtube.com/watch?v=5ITtt454s2U</a:t>
            </a:r>
            <a:endParaRPr lang="nl-NL" dirty="0"/>
          </a:p>
        </p:txBody>
      </p:sp>
      <p:sp>
        <p:nvSpPr>
          <p:cNvPr id="4" name="Tijdelijke aanduiding voor inhoud 3">
            <a:extLst>
              <a:ext uri="{FF2B5EF4-FFF2-40B4-BE49-F238E27FC236}">
                <a16:creationId xmlns:a16="http://schemas.microsoft.com/office/drawing/2014/main" id="{D0E890FF-6EE7-442C-B133-0C7517DCD7CD}"/>
              </a:ext>
            </a:extLst>
          </p:cNvPr>
          <p:cNvSpPr>
            <a:spLocks noGrp="1"/>
          </p:cNvSpPr>
          <p:nvPr>
            <p:ph sz="half" idx="2"/>
          </p:nvPr>
        </p:nvSpPr>
        <p:spPr/>
        <p:txBody>
          <a:bodyPr/>
          <a:lstStyle/>
          <a:p>
            <a:r>
              <a:rPr lang="nl-NL" dirty="0"/>
              <a:t>Stellingen:</a:t>
            </a:r>
          </a:p>
          <a:p>
            <a:r>
              <a:rPr lang="nl-NL" dirty="0"/>
              <a:t>Vrijheid is het belangrijkste goed van mijn cliënten, dat gaat altijd voor</a:t>
            </a:r>
          </a:p>
          <a:p>
            <a:r>
              <a:rPr lang="nl-NL" dirty="0"/>
              <a:t>Veiligheid is belangrijk en ik moet daarvoor zorgen</a:t>
            </a:r>
          </a:p>
          <a:p>
            <a:r>
              <a:rPr lang="nl-NL" dirty="0"/>
              <a:t>Cliënten maken hun eigen keuzes, wat wij veilig vinden is van ondergeschikt belang</a:t>
            </a:r>
          </a:p>
        </p:txBody>
      </p:sp>
    </p:spTree>
    <p:extLst>
      <p:ext uri="{BB962C8B-B14F-4D97-AF65-F5344CB8AC3E}">
        <p14:creationId xmlns:p14="http://schemas.microsoft.com/office/powerpoint/2010/main" val="22146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dirty="0"/>
              <a:t>Afsluiting</a:t>
            </a:r>
          </a:p>
        </p:txBody>
      </p:sp>
      <p:sp>
        <p:nvSpPr>
          <p:cNvPr id="3" name="Tijdelijke aanduiding voor inhoud 2"/>
          <p:cNvSpPr>
            <a:spLocks noGrp="1"/>
          </p:cNvSpPr>
          <p:nvPr>
            <p:ph idx="1"/>
          </p:nvPr>
        </p:nvSpPr>
        <p:spPr>
          <a:xfrm>
            <a:off x="1631504" y="1809750"/>
            <a:ext cx="3017523" cy="3476625"/>
          </a:xfrm>
        </p:spPr>
        <p:txBody>
          <a:bodyPr rtlCol="0"/>
          <a:lstStyle/>
          <a:p>
            <a:pPr rtl="0"/>
            <a:r>
              <a:rPr lang="nl-NL" dirty="0"/>
              <a:t>Volgende week:</a:t>
            </a:r>
          </a:p>
          <a:p>
            <a:pPr rtl="0"/>
            <a:r>
              <a:rPr lang="nl-NL" dirty="0"/>
              <a:t>Casus</a:t>
            </a:r>
          </a:p>
        </p:txBody>
      </p:sp>
      <p:sp>
        <p:nvSpPr>
          <p:cNvPr id="4" name="Tijdelijke aanduiding voor tekst 3"/>
          <p:cNvSpPr>
            <a:spLocks noGrp="1"/>
          </p:cNvSpPr>
          <p:nvPr>
            <p:ph type="body" sz="half" idx="2"/>
          </p:nvPr>
        </p:nvSpPr>
        <p:spPr>
          <a:xfrm>
            <a:off x="6096000" y="1828800"/>
            <a:ext cx="4752527" cy="3476625"/>
          </a:xfrm>
        </p:spPr>
        <p:txBody>
          <a:bodyPr rtlCol="0">
            <a:normAutofit/>
          </a:bodyPr>
          <a:lstStyle/>
          <a:p>
            <a:r>
              <a:rPr lang="nl-NL" dirty="0"/>
              <a:t>Doelen?</a:t>
            </a:r>
          </a:p>
          <a:p>
            <a:endParaRPr lang="nl-NL" dirty="0"/>
          </a:p>
          <a:p>
            <a:r>
              <a:rPr lang="nl-NL" dirty="0"/>
              <a:t>Aan het eind van deze eerste les, weet je:</a:t>
            </a:r>
          </a:p>
          <a:p>
            <a:r>
              <a:rPr lang="nl-NL" dirty="0"/>
              <a:t>Wat een sociaal netwerk is</a:t>
            </a:r>
          </a:p>
          <a:p>
            <a:r>
              <a:rPr lang="nl-NL" dirty="0"/>
              <a:t>Wat de systeemgerichte benadering is</a:t>
            </a:r>
          </a:p>
          <a:p>
            <a:r>
              <a:rPr lang="nl-NL"/>
              <a:t>Hoe je vrijheid en veiligheid inzet in de hulpverlening</a:t>
            </a:r>
          </a:p>
          <a:p>
            <a:endParaRPr lang="nl-NL" dirty="0"/>
          </a:p>
          <a:p>
            <a:pPr rtl="0"/>
            <a:endParaRPr lang="nl-NL" dirty="0"/>
          </a:p>
        </p:txBody>
      </p:sp>
    </p:spTree>
    <p:extLst>
      <p:ext uri="{BB962C8B-B14F-4D97-AF65-F5344CB8AC3E}">
        <p14:creationId xmlns:p14="http://schemas.microsoft.com/office/powerpoint/2010/main" val="3032947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dirty="0"/>
              <a:t>Programma</a:t>
            </a:r>
          </a:p>
        </p:txBody>
      </p:sp>
      <p:sp>
        <p:nvSpPr>
          <p:cNvPr id="3" name="Tijdelijke aanduiding voor inhoud 2"/>
          <p:cNvSpPr>
            <a:spLocks noGrp="1"/>
          </p:cNvSpPr>
          <p:nvPr>
            <p:ph sz="half" idx="1"/>
          </p:nvPr>
        </p:nvSpPr>
        <p:spPr/>
        <p:txBody>
          <a:bodyPr rtlCol="0">
            <a:normAutofit/>
          </a:bodyPr>
          <a:lstStyle/>
          <a:p>
            <a:pPr marL="285750" indent="-285750">
              <a:buFontTx/>
              <a:buChar char="-"/>
            </a:pPr>
            <a:r>
              <a:rPr lang="nl-NL" dirty="0"/>
              <a:t>Check aanwezigheid</a:t>
            </a:r>
          </a:p>
          <a:p>
            <a:pPr marL="285750" indent="-285750">
              <a:buFontTx/>
              <a:buChar char="-"/>
            </a:pPr>
            <a:r>
              <a:rPr lang="nl-NL" dirty="0"/>
              <a:t>Theorie</a:t>
            </a:r>
          </a:p>
          <a:p>
            <a:pPr marL="285750" indent="-285750">
              <a:buFontTx/>
              <a:buChar char="-"/>
            </a:pPr>
            <a:r>
              <a:rPr lang="nl-NL" dirty="0"/>
              <a:t>Opdracht</a:t>
            </a:r>
          </a:p>
          <a:p>
            <a:pPr marL="285750" indent="-285750">
              <a:buFontTx/>
              <a:buChar char="-"/>
            </a:pPr>
            <a:r>
              <a:rPr lang="nl-NL" dirty="0"/>
              <a:t>Afsluiting</a:t>
            </a:r>
          </a:p>
        </p:txBody>
      </p:sp>
      <p:sp>
        <p:nvSpPr>
          <p:cNvPr id="4" name="Tijdelijke aanduiding voor inhoud 3"/>
          <p:cNvSpPr>
            <a:spLocks noGrp="1"/>
          </p:cNvSpPr>
          <p:nvPr>
            <p:ph sz="half" idx="2"/>
          </p:nvPr>
        </p:nvSpPr>
        <p:spPr/>
        <p:txBody>
          <a:bodyPr rtlCol="0">
            <a:normAutofit/>
          </a:bodyPr>
          <a:lstStyle/>
          <a:p>
            <a:pPr rtl="0"/>
            <a:r>
              <a:rPr lang="nl-NL" dirty="0"/>
              <a:t>Doelen?</a:t>
            </a:r>
          </a:p>
          <a:p>
            <a:pPr rtl="0"/>
            <a:endParaRPr lang="nl-NL" dirty="0"/>
          </a:p>
          <a:p>
            <a:pPr rtl="0"/>
            <a:r>
              <a:rPr lang="nl-NL" dirty="0"/>
              <a:t>Aan het eind van deze les, weet je:</a:t>
            </a:r>
          </a:p>
          <a:p>
            <a:pPr rtl="0"/>
            <a:r>
              <a:rPr lang="nl-NL" dirty="0"/>
              <a:t>Wat een sociaal netwerk is</a:t>
            </a:r>
          </a:p>
          <a:p>
            <a:pPr rtl="0"/>
            <a:r>
              <a:rPr lang="nl-NL" dirty="0"/>
              <a:t>Wat de systeemgerichte benadering is</a:t>
            </a:r>
          </a:p>
          <a:p>
            <a:pPr rtl="0"/>
            <a:r>
              <a:rPr lang="nl-NL" dirty="0"/>
              <a:t>Hoe je vrijheid en veiligheid inzet in de hulpverlening</a:t>
            </a:r>
          </a:p>
        </p:txBody>
      </p:sp>
    </p:spTree>
    <p:extLst>
      <p:ext uri="{BB962C8B-B14F-4D97-AF65-F5344CB8AC3E}">
        <p14:creationId xmlns:p14="http://schemas.microsoft.com/office/powerpoint/2010/main" val="1359999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5154DB-0ECF-4CC9-B15E-F6528011C08F}"/>
              </a:ext>
            </a:extLst>
          </p:cNvPr>
          <p:cNvSpPr>
            <a:spLocks noGrp="1"/>
          </p:cNvSpPr>
          <p:nvPr>
            <p:ph type="title"/>
          </p:nvPr>
        </p:nvSpPr>
        <p:spPr/>
        <p:txBody>
          <a:bodyPr/>
          <a:lstStyle/>
          <a:p>
            <a:r>
              <a:rPr lang="nl-NL" dirty="0"/>
              <a:t>Het sociale netwerk</a:t>
            </a:r>
          </a:p>
        </p:txBody>
      </p:sp>
      <p:sp>
        <p:nvSpPr>
          <p:cNvPr id="3" name="Tijdelijke aanduiding voor inhoud 2">
            <a:extLst>
              <a:ext uri="{FF2B5EF4-FFF2-40B4-BE49-F238E27FC236}">
                <a16:creationId xmlns:a16="http://schemas.microsoft.com/office/drawing/2014/main" id="{4B32CB9D-9375-487B-82EF-6EB5549ADE3E}"/>
              </a:ext>
            </a:extLst>
          </p:cNvPr>
          <p:cNvSpPr>
            <a:spLocks noGrp="1"/>
          </p:cNvSpPr>
          <p:nvPr>
            <p:ph sz="half" idx="1"/>
          </p:nvPr>
        </p:nvSpPr>
        <p:spPr>
          <a:xfrm>
            <a:off x="1524000" y="1825625"/>
            <a:ext cx="8388424" cy="3474720"/>
          </a:xfrm>
        </p:spPr>
        <p:txBody>
          <a:bodyPr>
            <a:normAutofit/>
          </a:bodyPr>
          <a:lstStyle/>
          <a:p>
            <a:r>
              <a:rPr lang="nl-NL" dirty="0"/>
              <a:t>Het sociale netwerk kan bestaan uit…. </a:t>
            </a:r>
          </a:p>
          <a:p>
            <a:r>
              <a:rPr lang="nl-NL" dirty="0"/>
              <a:t>Buren</a:t>
            </a:r>
          </a:p>
          <a:p>
            <a:r>
              <a:rPr lang="nl-NL" dirty="0"/>
              <a:t>Vrienden</a:t>
            </a:r>
          </a:p>
          <a:p>
            <a:r>
              <a:rPr lang="nl-NL" dirty="0"/>
              <a:t>Ouders</a:t>
            </a:r>
          </a:p>
          <a:p>
            <a:r>
              <a:rPr lang="nl-NL" dirty="0"/>
              <a:t>Familie</a:t>
            </a:r>
          </a:p>
          <a:p>
            <a:r>
              <a:rPr lang="nl-NL" dirty="0"/>
              <a:t>De gemeente</a:t>
            </a:r>
          </a:p>
          <a:p>
            <a:r>
              <a:rPr lang="nl-NL" dirty="0"/>
              <a:t>Hulpverleners</a:t>
            </a:r>
          </a:p>
          <a:p>
            <a:endParaRPr lang="nl-NL" dirty="0"/>
          </a:p>
        </p:txBody>
      </p:sp>
    </p:spTree>
    <p:extLst>
      <p:ext uri="{BB962C8B-B14F-4D97-AF65-F5344CB8AC3E}">
        <p14:creationId xmlns:p14="http://schemas.microsoft.com/office/powerpoint/2010/main" val="2564496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8482C9-76C5-402E-ACDB-8E7F38E4C850}"/>
              </a:ext>
            </a:extLst>
          </p:cNvPr>
          <p:cNvSpPr>
            <a:spLocks noGrp="1"/>
          </p:cNvSpPr>
          <p:nvPr>
            <p:ph type="title"/>
          </p:nvPr>
        </p:nvSpPr>
        <p:spPr/>
        <p:txBody>
          <a:bodyPr/>
          <a:lstStyle/>
          <a:p>
            <a:r>
              <a:rPr lang="nl-NL" dirty="0"/>
              <a:t>Een sociaal netwerk…</a:t>
            </a:r>
          </a:p>
        </p:txBody>
      </p:sp>
      <p:sp>
        <p:nvSpPr>
          <p:cNvPr id="3" name="Tijdelijke aanduiding voor inhoud 2">
            <a:extLst>
              <a:ext uri="{FF2B5EF4-FFF2-40B4-BE49-F238E27FC236}">
                <a16:creationId xmlns:a16="http://schemas.microsoft.com/office/drawing/2014/main" id="{44C9FA60-008C-41BB-AD42-E6796F2CA57D}"/>
              </a:ext>
            </a:extLst>
          </p:cNvPr>
          <p:cNvSpPr>
            <a:spLocks noGrp="1"/>
          </p:cNvSpPr>
          <p:nvPr>
            <p:ph sz="half" idx="1"/>
          </p:nvPr>
        </p:nvSpPr>
        <p:spPr/>
        <p:txBody>
          <a:bodyPr/>
          <a:lstStyle/>
          <a:p>
            <a:r>
              <a:rPr lang="nl-NL" dirty="0"/>
              <a:t>1. Maak een sociale kaart van jezelf</a:t>
            </a:r>
          </a:p>
          <a:p>
            <a:r>
              <a:rPr lang="nl-NL" dirty="0"/>
              <a:t>Je beschrijft in je sociale kaart wie er zijn in jouw sociale netwerk</a:t>
            </a:r>
          </a:p>
          <a:p>
            <a:r>
              <a:rPr lang="nl-NL" dirty="0"/>
              <a:t>Je kunt onderscheid maken tussen dichtbij en verder weg</a:t>
            </a:r>
          </a:p>
          <a:p>
            <a:r>
              <a:rPr lang="nl-NL" dirty="0"/>
              <a:t>Geef de mensen bij wie je vaak als eerste terecht komt bij ‘problemen’ of vragen een ‘tekentje’</a:t>
            </a:r>
          </a:p>
        </p:txBody>
      </p:sp>
      <p:sp>
        <p:nvSpPr>
          <p:cNvPr id="4" name="Tijdelijke aanduiding voor inhoud 3">
            <a:extLst>
              <a:ext uri="{FF2B5EF4-FFF2-40B4-BE49-F238E27FC236}">
                <a16:creationId xmlns:a16="http://schemas.microsoft.com/office/drawing/2014/main" id="{68B69830-AD0D-4C28-814F-A629A38F0E97}"/>
              </a:ext>
            </a:extLst>
          </p:cNvPr>
          <p:cNvSpPr>
            <a:spLocks noGrp="1"/>
          </p:cNvSpPr>
          <p:nvPr>
            <p:ph sz="half" idx="2"/>
          </p:nvPr>
        </p:nvSpPr>
        <p:spPr/>
        <p:txBody>
          <a:bodyPr/>
          <a:lstStyle/>
          <a:p>
            <a:r>
              <a:rPr lang="nl-NL" dirty="0"/>
              <a:t>2. Maak een sociale kaart van een cliënt naar keuze</a:t>
            </a:r>
          </a:p>
          <a:p>
            <a:r>
              <a:rPr lang="nl-NL" dirty="0"/>
              <a:t>Je beschrijft in je sociale kaart wie er zijn in zijn/haar netwerk</a:t>
            </a:r>
          </a:p>
          <a:p>
            <a:r>
              <a:rPr lang="nl-NL" dirty="0"/>
              <a:t>Maak onderscheid tussen dichtbij en verder weg</a:t>
            </a:r>
          </a:p>
          <a:p>
            <a:r>
              <a:rPr lang="nl-NL" dirty="0"/>
              <a:t>Geef de mensen die als eerste te hulp schieten, een ‘tekentje’</a:t>
            </a:r>
          </a:p>
        </p:txBody>
      </p:sp>
    </p:spTree>
    <p:extLst>
      <p:ext uri="{BB962C8B-B14F-4D97-AF65-F5344CB8AC3E}">
        <p14:creationId xmlns:p14="http://schemas.microsoft.com/office/powerpoint/2010/main" val="3115443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FEA6DA-08BF-4F82-951C-1DF3CFC0FF66}"/>
              </a:ext>
            </a:extLst>
          </p:cNvPr>
          <p:cNvSpPr>
            <a:spLocks noGrp="1"/>
          </p:cNvSpPr>
          <p:nvPr>
            <p:ph type="title"/>
          </p:nvPr>
        </p:nvSpPr>
        <p:spPr/>
        <p:txBody>
          <a:bodyPr/>
          <a:lstStyle/>
          <a:p>
            <a:r>
              <a:rPr lang="nl-NL" dirty="0"/>
              <a:t>Systeemgerichte benadering</a:t>
            </a:r>
          </a:p>
        </p:txBody>
      </p:sp>
      <p:sp>
        <p:nvSpPr>
          <p:cNvPr id="3" name="Tijdelijke aanduiding voor inhoud 2">
            <a:extLst>
              <a:ext uri="{FF2B5EF4-FFF2-40B4-BE49-F238E27FC236}">
                <a16:creationId xmlns:a16="http://schemas.microsoft.com/office/drawing/2014/main" id="{3AC52FBA-7D5F-4A61-ACA6-0D102C28C1D0}"/>
              </a:ext>
            </a:extLst>
          </p:cNvPr>
          <p:cNvSpPr>
            <a:spLocks noGrp="1"/>
          </p:cNvSpPr>
          <p:nvPr>
            <p:ph sz="half" idx="1"/>
          </p:nvPr>
        </p:nvSpPr>
        <p:spPr>
          <a:xfrm>
            <a:off x="1524000" y="1825625"/>
            <a:ext cx="9144000" cy="3474720"/>
          </a:xfrm>
        </p:spPr>
        <p:txBody>
          <a:bodyPr/>
          <a:lstStyle/>
          <a:p>
            <a:r>
              <a:rPr lang="nl-NL" dirty="0"/>
              <a:t>Het betrekken van het sociale netwerk is vooral een uitgangspunt van</a:t>
            </a:r>
          </a:p>
          <a:p>
            <a:pPr marL="0" indent="0">
              <a:buNone/>
            </a:pPr>
            <a:r>
              <a:rPr lang="nl-NL" sz="2800" dirty="0"/>
              <a:t>		De systeemgerichte benadering</a:t>
            </a:r>
          </a:p>
          <a:p>
            <a:pPr marL="0" indent="0">
              <a:buNone/>
            </a:pPr>
            <a:endParaRPr lang="nl-NL" dirty="0"/>
          </a:p>
          <a:p>
            <a:pPr marL="0" indent="0">
              <a:buNone/>
            </a:pPr>
            <a:r>
              <a:rPr lang="nl-NL" dirty="0"/>
              <a:t>Aandacht gericht op het totale netwerk </a:t>
            </a:r>
          </a:p>
          <a:p>
            <a:pPr marL="0" indent="0">
              <a:buNone/>
            </a:pPr>
            <a:endParaRPr lang="nl-NL" dirty="0"/>
          </a:p>
          <a:p>
            <a:pPr marL="0" indent="0">
              <a:buNone/>
            </a:pPr>
            <a:r>
              <a:rPr lang="nl-NL" dirty="0"/>
              <a:t>Belangrijk: weet wie betrokken zijn en zorg voor een goede afstemming en samenwerking</a:t>
            </a:r>
          </a:p>
          <a:p>
            <a:pPr marL="1874520" lvl="8" indent="0">
              <a:buNone/>
            </a:pPr>
            <a:endParaRPr lang="nl-NL" sz="2000" dirty="0"/>
          </a:p>
        </p:txBody>
      </p:sp>
    </p:spTree>
    <p:extLst>
      <p:ext uri="{BB962C8B-B14F-4D97-AF65-F5344CB8AC3E}">
        <p14:creationId xmlns:p14="http://schemas.microsoft.com/office/powerpoint/2010/main" val="3862717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2BEBA6-FD8C-47E1-AEEE-61007F8A9E69}"/>
              </a:ext>
            </a:extLst>
          </p:cNvPr>
          <p:cNvSpPr>
            <a:spLocks noGrp="1"/>
          </p:cNvSpPr>
          <p:nvPr>
            <p:ph type="title"/>
          </p:nvPr>
        </p:nvSpPr>
        <p:spPr/>
        <p:txBody>
          <a:bodyPr/>
          <a:lstStyle/>
          <a:p>
            <a:r>
              <a:rPr lang="nl-NL" dirty="0"/>
              <a:t>Valkuil</a:t>
            </a:r>
          </a:p>
        </p:txBody>
      </p:sp>
      <p:sp>
        <p:nvSpPr>
          <p:cNvPr id="3" name="Tijdelijke aanduiding voor inhoud 2">
            <a:extLst>
              <a:ext uri="{FF2B5EF4-FFF2-40B4-BE49-F238E27FC236}">
                <a16:creationId xmlns:a16="http://schemas.microsoft.com/office/drawing/2014/main" id="{8BAD9924-B42D-46FA-BA23-43DEA7DF715F}"/>
              </a:ext>
            </a:extLst>
          </p:cNvPr>
          <p:cNvSpPr>
            <a:spLocks noGrp="1"/>
          </p:cNvSpPr>
          <p:nvPr>
            <p:ph sz="half" idx="1"/>
          </p:nvPr>
        </p:nvSpPr>
        <p:spPr>
          <a:xfrm>
            <a:off x="1524000" y="1825625"/>
            <a:ext cx="9684568" cy="3474720"/>
          </a:xfrm>
        </p:spPr>
        <p:txBody>
          <a:bodyPr/>
          <a:lstStyle/>
          <a:p>
            <a:r>
              <a:rPr lang="nl-NL" dirty="0"/>
              <a:t>Ellen woont in een zorginstelling voor mensen met een beperking. Zij is zwakbegaafd en ze zit in een rolstoel. Iedere dinsdag wordt Ellen opgehaald door haar stiefmoeder. Ze gaan dan wandelen in het park of doen andere uitstapjes. Aan het einde van de middag wordt Ellen weer teruggebracht. Ellen vindt de uitstapjes heerlijk! Gerard, hij woont eveneens in de zorginstelling, vindt het ook altijd leuk als </a:t>
            </a:r>
            <a:r>
              <a:rPr lang="nl-NL" dirty="0" err="1"/>
              <a:t>Ellen’s</a:t>
            </a:r>
            <a:r>
              <a:rPr lang="nl-NL" dirty="0"/>
              <a:t> stiefmoeder langskomt. Vaak krijgt hij wat extra aandacht van haar, zingt ze liedjes met hem of leest hem voor. </a:t>
            </a:r>
          </a:p>
          <a:p>
            <a:r>
              <a:rPr lang="nl-NL" dirty="0"/>
              <a:t>De stiefmoeder van Ellen breekt haar been en meld zich af voor het uitstapje. Ellen en Gerard zijn hierdoor erg overstuur en ontroostbaar voor het personeel van de zorginstelling. Ook de medewerkers weten niet wat ze hiermee moeten, hun zorgaanbod is immers helemaal afgestemd op deze bezoeken…..</a:t>
            </a:r>
          </a:p>
        </p:txBody>
      </p:sp>
    </p:spTree>
    <p:extLst>
      <p:ext uri="{BB962C8B-B14F-4D97-AF65-F5344CB8AC3E}">
        <p14:creationId xmlns:p14="http://schemas.microsoft.com/office/powerpoint/2010/main" val="2672484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D2D63B-233A-4E25-9593-D4280FB989B1}"/>
              </a:ext>
            </a:extLst>
          </p:cNvPr>
          <p:cNvSpPr>
            <a:spLocks noGrp="1"/>
          </p:cNvSpPr>
          <p:nvPr>
            <p:ph type="title"/>
          </p:nvPr>
        </p:nvSpPr>
        <p:spPr/>
        <p:txBody>
          <a:bodyPr/>
          <a:lstStyle/>
          <a:p>
            <a:r>
              <a:rPr lang="nl-NL" dirty="0"/>
              <a:t>Goed samenwerken? </a:t>
            </a:r>
          </a:p>
        </p:txBody>
      </p:sp>
      <p:sp>
        <p:nvSpPr>
          <p:cNvPr id="3" name="Tijdelijke aanduiding voor inhoud 2">
            <a:extLst>
              <a:ext uri="{FF2B5EF4-FFF2-40B4-BE49-F238E27FC236}">
                <a16:creationId xmlns:a16="http://schemas.microsoft.com/office/drawing/2014/main" id="{4C630040-7510-4C28-9893-9E7774567CAA}"/>
              </a:ext>
            </a:extLst>
          </p:cNvPr>
          <p:cNvSpPr>
            <a:spLocks noGrp="1"/>
          </p:cNvSpPr>
          <p:nvPr>
            <p:ph sz="half" idx="1"/>
          </p:nvPr>
        </p:nvSpPr>
        <p:spPr>
          <a:xfrm>
            <a:off x="1524000" y="1825625"/>
            <a:ext cx="9324528" cy="595263"/>
          </a:xfrm>
        </p:spPr>
        <p:txBody>
          <a:bodyPr>
            <a:normAutofit fontScale="85000" lnSpcReduction="20000"/>
          </a:bodyPr>
          <a:lstStyle/>
          <a:p>
            <a:r>
              <a:rPr lang="nl-NL" dirty="0"/>
              <a:t>Hoe zorg je ervoor dat je goed samenwerkt? Wat zijn regels die je dan afspreekt?</a:t>
            </a:r>
          </a:p>
        </p:txBody>
      </p:sp>
      <p:sp>
        <p:nvSpPr>
          <p:cNvPr id="4" name="Tijdelijke aanduiding voor inhoud 3">
            <a:extLst>
              <a:ext uri="{FF2B5EF4-FFF2-40B4-BE49-F238E27FC236}">
                <a16:creationId xmlns:a16="http://schemas.microsoft.com/office/drawing/2014/main" id="{AA461951-2777-4E22-B5A4-6D9690A86A78}"/>
              </a:ext>
            </a:extLst>
          </p:cNvPr>
          <p:cNvSpPr>
            <a:spLocks noGrp="1"/>
          </p:cNvSpPr>
          <p:nvPr>
            <p:ph sz="half" idx="2"/>
          </p:nvPr>
        </p:nvSpPr>
        <p:spPr>
          <a:xfrm>
            <a:off x="2296716" y="2636912"/>
            <a:ext cx="6912768" cy="3528393"/>
          </a:xfrm>
        </p:spPr>
        <p:txBody>
          <a:bodyPr>
            <a:normAutofit fontScale="85000" lnSpcReduction="20000"/>
          </a:bodyPr>
          <a:lstStyle/>
          <a:p>
            <a:r>
              <a:rPr lang="nl-NL" dirty="0"/>
              <a:t>Leg gemaakte afspraken vast</a:t>
            </a:r>
          </a:p>
          <a:p>
            <a:r>
              <a:rPr lang="nl-NL" dirty="0"/>
              <a:t>Zorg voor een aanspreekpunt en dat de cliënt weet wie dat is</a:t>
            </a:r>
          </a:p>
          <a:p>
            <a:r>
              <a:rPr lang="nl-NL" dirty="0"/>
              <a:t>Leg uit hoe verschillende personen betrokken zijn</a:t>
            </a:r>
          </a:p>
          <a:p>
            <a:r>
              <a:rPr lang="nl-NL" dirty="0"/>
              <a:t>Communiceer over gemaakte afspraken</a:t>
            </a:r>
          </a:p>
          <a:p>
            <a:r>
              <a:rPr lang="nl-NL" dirty="0"/>
              <a:t>Wees open, eerlijk en toegankelijk voor cliënt en netwerk en adviseer over de aanpak</a:t>
            </a:r>
          </a:p>
          <a:p>
            <a:r>
              <a:rPr lang="nl-NL" dirty="0"/>
              <a:t>Houd overbelasting van vrijwilligers en mantelzorgers in de gaten</a:t>
            </a:r>
          </a:p>
          <a:p>
            <a:r>
              <a:rPr lang="nl-NL" dirty="0"/>
              <a:t>Zorg voor een geschikte oplossing bij onverwachte problemen of uitval</a:t>
            </a:r>
          </a:p>
          <a:p>
            <a:r>
              <a:rPr lang="nl-NL" dirty="0"/>
              <a:t>Evalueer regelmatig</a:t>
            </a:r>
          </a:p>
        </p:txBody>
      </p:sp>
    </p:spTree>
    <p:extLst>
      <p:ext uri="{BB962C8B-B14F-4D97-AF65-F5344CB8AC3E}">
        <p14:creationId xmlns:p14="http://schemas.microsoft.com/office/powerpoint/2010/main" val="1888746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fade">
                                      <p:cBhvr>
                                        <p:cTn id="28"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45BBA2-6AD5-4868-92F2-82A955B40FDF}"/>
              </a:ext>
            </a:extLst>
          </p:cNvPr>
          <p:cNvSpPr>
            <a:spLocks noGrp="1"/>
          </p:cNvSpPr>
          <p:nvPr>
            <p:ph type="title"/>
          </p:nvPr>
        </p:nvSpPr>
        <p:spPr/>
        <p:txBody>
          <a:bodyPr/>
          <a:lstStyle/>
          <a:p>
            <a:r>
              <a:rPr lang="nl-NL" dirty="0"/>
              <a:t>Veiligheid</a:t>
            </a:r>
          </a:p>
        </p:txBody>
      </p:sp>
      <p:sp>
        <p:nvSpPr>
          <p:cNvPr id="3" name="Tijdelijke aanduiding voor inhoud 2">
            <a:extLst>
              <a:ext uri="{FF2B5EF4-FFF2-40B4-BE49-F238E27FC236}">
                <a16:creationId xmlns:a16="http://schemas.microsoft.com/office/drawing/2014/main" id="{C930E34A-9C81-4F32-8309-30ED7E4B6E82}"/>
              </a:ext>
            </a:extLst>
          </p:cNvPr>
          <p:cNvSpPr>
            <a:spLocks noGrp="1"/>
          </p:cNvSpPr>
          <p:nvPr>
            <p:ph sz="half" idx="1"/>
          </p:nvPr>
        </p:nvSpPr>
        <p:spPr>
          <a:xfrm>
            <a:off x="1524000" y="1556792"/>
            <a:ext cx="9252520" cy="3960439"/>
          </a:xfrm>
        </p:spPr>
        <p:txBody>
          <a:bodyPr>
            <a:normAutofit fontScale="70000" lnSpcReduction="20000"/>
          </a:bodyPr>
          <a:lstStyle/>
          <a:p>
            <a:r>
              <a:rPr lang="nl-NL" dirty="0"/>
              <a:t>Wensen en hulpvraag van cliënt staat centraal…</a:t>
            </a:r>
          </a:p>
          <a:p>
            <a:endParaRPr lang="nl-NL" dirty="0"/>
          </a:p>
          <a:p>
            <a:r>
              <a:rPr lang="nl-NL" dirty="0"/>
              <a:t>MITS: de veiligheid niet in gevaar komt!</a:t>
            </a:r>
          </a:p>
          <a:p>
            <a:endParaRPr lang="nl-NL" dirty="0"/>
          </a:p>
          <a:p>
            <a:r>
              <a:rPr lang="nl-NL" dirty="0"/>
              <a:t>Vraag jezelf dus altijd af:</a:t>
            </a:r>
          </a:p>
          <a:p>
            <a:r>
              <a:rPr lang="nl-NL" dirty="0"/>
              <a:t>Wat kan er misgaan?</a:t>
            </a:r>
          </a:p>
          <a:p>
            <a:r>
              <a:rPr lang="nl-NL" dirty="0"/>
              <a:t>Waardoor kan het misgaan?</a:t>
            </a:r>
          </a:p>
          <a:p>
            <a:r>
              <a:rPr lang="nl-NL" dirty="0"/>
              <a:t>Welke factoren of risico’s spelen hierbij een rol?</a:t>
            </a:r>
          </a:p>
          <a:p>
            <a:endParaRPr lang="nl-NL" dirty="0"/>
          </a:p>
          <a:p>
            <a:r>
              <a:rPr lang="nl-NL" dirty="0"/>
              <a:t>Je kunt deze vragen ook bespreken met de cliënt en het netwerk om te zorgen voor meer bewustwording</a:t>
            </a:r>
          </a:p>
        </p:txBody>
      </p:sp>
    </p:spTree>
    <p:extLst>
      <p:ext uri="{BB962C8B-B14F-4D97-AF65-F5344CB8AC3E}">
        <p14:creationId xmlns:p14="http://schemas.microsoft.com/office/powerpoint/2010/main" val="3792285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74CC4-A9BA-416C-8472-1A8F5CEB70EB}"/>
              </a:ext>
            </a:extLst>
          </p:cNvPr>
          <p:cNvSpPr>
            <a:spLocks noGrp="1"/>
          </p:cNvSpPr>
          <p:nvPr>
            <p:ph type="title"/>
          </p:nvPr>
        </p:nvSpPr>
        <p:spPr/>
        <p:txBody>
          <a:bodyPr/>
          <a:lstStyle/>
          <a:p>
            <a:r>
              <a:rPr lang="nl-NL" dirty="0"/>
              <a:t>Casus</a:t>
            </a:r>
          </a:p>
        </p:txBody>
      </p:sp>
      <p:sp>
        <p:nvSpPr>
          <p:cNvPr id="3" name="Tijdelijke aanduiding voor inhoud 2">
            <a:extLst>
              <a:ext uri="{FF2B5EF4-FFF2-40B4-BE49-F238E27FC236}">
                <a16:creationId xmlns:a16="http://schemas.microsoft.com/office/drawing/2014/main" id="{5C5017D3-19F3-40E8-99DD-AD523127AC08}"/>
              </a:ext>
            </a:extLst>
          </p:cNvPr>
          <p:cNvSpPr>
            <a:spLocks noGrp="1"/>
          </p:cNvSpPr>
          <p:nvPr>
            <p:ph sz="half" idx="1"/>
          </p:nvPr>
        </p:nvSpPr>
        <p:spPr/>
        <p:txBody>
          <a:bodyPr>
            <a:normAutofit lnSpcReduction="10000"/>
          </a:bodyPr>
          <a:lstStyle/>
          <a:p>
            <a:pPr>
              <a:lnSpc>
                <a:spcPct val="150000"/>
              </a:lnSpc>
            </a:pPr>
            <a:r>
              <a:rPr lang="nl-NL" dirty="0"/>
              <a:t>Mariëlle is lichtverstandelijk beperkt. Ze woont in een woongroep en gaat dagelijks zelfstandig naar de dagbesteding. Hiervoor moet ze met de bus. Op de dagbesteding werken meer cliënten met een verstandelijke beperking</a:t>
            </a:r>
          </a:p>
        </p:txBody>
      </p:sp>
      <p:sp>
        <p:nvSpPr>
          <p:cNvPr id="4" name="Tijdelijke aanduiding voor inhoud 3">
            <a:extLst>
              <a:ext uri="{FF2B5EF4-FFF2-40B4-BE49-F238E27FC236}">
                <a16:creationId xmlns:a16="http://schemas.microsoft.com/office/drawing/2014/main" id="{C8842534-3DDA-46E2-BE00-599BA783490F}"/>
              </a:ext>
            </a:extLst>
          </p:cNvPr>
          <p:cNvSpPr>
            <a:spLocks noGrp="1"/>
          </p:cNvSpPr>
          <p:nvPr>
            <p:ph sz="half" idx="2"/>
          </p:nvPr>
        </p:nvSpPr>
        <p:spPr/>
        <p:txBody>
          <a:bodyPr>
            <a:normAutofit lnSpcReduction="10000"/>
          </a:bodyPr>
          <a:lstStyle/>
          <a:p>
            <a:r>
              <a:rPr lang="nl-NL" dirty="0"/>
              <a:t>Schrijf op:</a:t>
            </a:r>
          </a:p>
          <a:p>
            <a:r>
              <a:rPr lang="nl-NL" dirty="0"/>
              <a:t>Wat kan er misgaan?</a:t>
            </a:r>
          </a:p>
          <a:p>
            <a:r>
              <a:rPr lang="nl-NL" dirty="0"/>
              <a:t>Waardoor kan het misgaan?</a:t>
            </a:r>
          </a:p>
          <a:p>
            <a:r>
              <a:rPr lang="nl-NL" dirty="0"/>
              <a:t>Welke factoren of risico’s spelen hierbij een rol?</a:t>
            </a:r>
          </a:p>
          <a:p>
            <a:pPr marL="0" indent="0">
              <a:buNone/>
            </a:pPr>
            <a:endParaRPr lang="nl-NL" dirty="0"/>
          </a:p>
        </p:txBody>
      </p:sp>
    </p:spTree>
    <p:extLst>
      <p:ext uri="{BB962C8B-B14F-4D97-AF65-F5344CB8AC3E}">
        <p14:creationId xmlns:p14="http://schemas.microsoft.com/office/powerpoint/2010/main" val="169521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Vriendjes, formaat 16 x 9">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3247123_TF03896101 - Copy" id="{C0EF2753-B4B9-4979-AA89-C9983F3B49D6}" vid="{7E42FDA8-E506-40F8-9A1E-06A022A5D3F9}"/>
    </a:ext>
  </a:extLst>
</a:theme>
</file>

<file path=ppt/theme/theme2.xml><?xml version="1.0" encoding="utf-8"?>
<a:theme xmlns:a="http://schemas.openxmlformats.org/drawingml/2006/main" name="Office-thema">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202347D77697643BBFD99302BF64673" ma:contentTypeVersion="10" ma:contentTypeDescription="Een nieuw document maken." ma:contentTypeScope="" ma:versionID="78ac85ac2f283fc41906ebe7f4a9b559">
  <xsd:schema xmlns:xsd="http://www.w3.org/2001/XMLSchema" xmlns:xs="http://www.w3.org/2001/XMLSchema" xmlns:p="http://schemas.microsoft.com/office/2006/metadata/properties" xmlns:ns3="b68dea8c-8914-43cb-bb4a-3d3300d15efd" xmlns:ns4="244de58e-76bd-4fa7-ac74-2161ed167b2b" targetNamespace="http://schemas.microsoft.com/office/2006/metadata/properties" ma:root="true" ma:fieldsID="1ef3f6f0cd5173217bf58dd780df4820" ns3:_="" ns4:_="">
    <xsd:import namespace="b68dea8c-8914-43cb-bb4a-3d3300d15efd"/>
    <xsd:import namespace="244de58e-76bd-4fa7-ac74-2161ed167b2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8dea8c-8914-43cb-bb4a-3d3300d15e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4de58e-76bd-4fa7-ac74-2161ed167b2b"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element name="SharingHintHash" ma:index="15"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A15C6C-6BB6-4DB6-B7D6-7F14EAB2CC5C}">
  <ds:schemaRefs>
    <ds:schemaRef ds:uri="http://schemas.microsoft.com/office/infopath/2007/PartnerControls"/>
    <ds:schemaRef ds:uri="http://purl.org/dc/dcmitype/"/>
    <ds:schemaRef ds:uri="http://schemas.microsoft.com/office/2006/metadata/properties"/>
    <ds:schemaRef ds:uri="http://schemas.microsoft.com/office/2006/documentManagement/types"/>
    <ds:schemaRef ds:uri="b68dea8c-8914-43cb-bb4a-3d3300d15efd"/>
    <ds:schemaRef ds:uri="http://purl.org/dc/terms/"/>
    <ds:schemaRef ds:uri="http://schemas.openxmlformats.org/package/2006/metadata/core-properties"/>
    <ds:schemaRef ds:uri="http://purl.org/dc/elements/1.1/"/>
    <ds:schemaRef ds:uri="244de58e-76bd-4fa7-ac74-2161ed167b2b"/>
    <ds:schemaRef ds:uri="http://www.w3.org/XML/1998/namespace"/>
  </ds:schemaRefs>
</ds:datastoreItem>
</file>

<file path=customXml/itemProps2.xml><?xml version="1.0" encoding="utf-8"?>
<ds:datastoreItem xmlns:ds="http://schemas.openxmlformats.org/officeDocument/2006/customXml" ds:itemID="{87B82326-2D66-4F64-B730-B37F59BC6B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8dea8c-8914-43cb-bb4a-3d3300d15efd"/>
    <ds:schemaRef ds:uri="244de58e-76bd-4fa7-ac74-2161ed167b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EDF6667-B669-49A4-BBE6-2132BA71C0C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Onderwijspresentatie, ontwerp met kinderen op het schoolplein, album (breedbeeld)</Template>
  <TotalTime>185</TotalTime>
  <Words>732</Words>
  <Application>Microsoft Office PowerPoint</Application>
  <PresentationFormat>Breedbeeld</PresentationFormat>
  <Paragraphs>95</Paragraphs>
  <Slides>13</Slides>
  <Notes>3</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13</vt:i4>
      </vt:variant>
    </vt:vector>
  </HeadingPairs>
  <TitlesOfParts>
    <vt:vector size="16" baseType="lpstr">
      <vt:lpstr>Arial</vt:lpstr>
      <vt:lpstr>Times New Roman</vt:lpstr>
      <vt:lpstr>Vriendjes, formaat 16 x 9</vt:lpstr>
      <vt:lpstr>Keuzedeel Jeugd- en Opvoedhulp</vt:lpstr>
      <vt:lpstr>Programma</vt:lpstr>
      <vt:lpstr>Het sociale netwerk</vt:lpstr>
      <vt:lpstr>Een sociaal netwerk…</vt:lpstr>
      <vt:lpstr>Systeemgerichte benadering</vt:lpstr>
      <vt:lpstr>Valkuil</vt:lpstr>
      <vt:lpstr>Goed samenwerken? </vt:lpstr>
      <vt:lpstr>Veiligheid</vt:lpstr>
      <vt:lpstr>Casus</vt:lpstr>
      <vt:lpstr>Casus 2</vt:lpstr>
      <vt:lpstr>En hoe houd je dan nog rekening met de wensen en vragen van de cliënt….?</vt:lpstr>
      <vt:lpstr>PowerPoint-presentatie</vt:lpstr>
      <vt:lpstr>Afsluiting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 keuzedeel Jeugd- en Opvoedhulp</dc:title>
  <dc:creator>Marije Solle</dc:creator>
  <cp:keywords/>
  <cp:lastModifiedBy>Marije Solle</cp:lastModifiedBy>
  <cp:revision>21</cp:revision>
  <dcterms:created xsi:type="dcterms:W3CDTF">2019-09-26T15:31:09Z</dcterms:created>
  <dcterms:modified xsi:type="dcterms:W3CDTF">2019-10-09T14:48:29Z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TC038961019991</vt:lpwstr>
  </property>
  <property fmtid="{D5CDD505-2E9C-101B-9397-08002B2CF9AE}" pid="3" name="ContentTypeId">
    <vt:lpwstr>0x0101009202347D77697643BBFD99302BF64673</vt:lpwstr>
  </property>
</Properties>
</file>